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91" r:id="rId2"/>
    <p:sldMasterId id="2147483718" r:id="rId3"/>
  </p:sldMasterIdLst>
  <p:notesMasterIdLst>
    <p:notesMasterId r:id="rId22"/>
  </p:notesMasterIdLst>
  <p:handoutMasterIdLst>
    <p:handoutMasterId r:id="rId23"/>
  </p:handoutMasterIdLst>
  <p:sldIdLst>
    <p:sldId id="309" r:id="rId4"/>
    <p:sldId id="322" r:id="rId5"/>
    <p:sldId id="311" r:id="rId6"/>
    <p:sldId id="314" r:id="rId7"/>
    <p:sldId id="275" r:id="rId8"/>
    <p:sldId id="312" r:id="rId9"/>
    <p:sldId id="313" r:id="rId10"/>
    <p:sldId id="316" r:id="rId11"/>
    <p:sldId id="317" r:id="rId12"/>
    <p:sldId id="320" r:id="rId13"/>
    <p:sldId id="315" r:id="rId14"/>
    <p:sldId id="266" r:id="rId15"/>
    <p:sldId id="258" r:id="rId16"/>
    <p:sldId id="319" r:id="rId17"/>
    <p:sldId id="278" r:id="rId18"/>
    <p:sldId id="267" r:id="rId19"/>
    <p:sldId id="321" r:id="rId20"/>
    <p:sldId id="32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E03338-11E2-4890-ABF0-96A35C3D465D}" v="161" dt="2024-05-31T17:44:58.8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8" autoAdjust="0"/>
    <p:restoredTop sz="94660"/>
  </p:normalViewPr>
  <p:slideViewPr>
    <p:cSldViewPr snapToGrid="0">
      <p:cViewPr varScale="1">
        <p:scale>
          <a:sx n="101" d="100"/>
          <a:sy n="101" d="100"/>
        </p:scale>
        <p:origin x="69"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1C6C7C-AF3E-13CB-7529-A9EE97C8867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50E1371-726A-342E-9BB5-DBE39FB1E7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48D1FD-0FF4-4490-B751-41827365C391}" type="datetimeFigureOut">
              <a:rPr lang="en-US" smtClean="0"/>
              <a:t>5/31/2024</a:t>
            </a:fld>
            <a:endParaRPr lang="en-US"/>
          </a:p>
        </p:txBody>
      </p:sp>
      <p:sp>
        <p:nvSpPr>
          <p:cNvPr id="4" name="Footer Placeholder 3">
            <a:extLst>
              <a:ext uri="{FF2B5EF4-FFF2-40B4-BE49-F238E27FC236}">
                <a16:creationId xmlns:a16="http://schemas.microsoft.com/office/drawing/2014/main" id="{ED21131F-361D-1E52-7B49-85547389C09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E1DD259-9DB1-6BE4-6806-2EF109D930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0382668-AA5C-4307-86C5-8E0A54A57F26}" type="slidenum">
              <a:rPr lang="en-US" smtClean="0"/>
              <a:t>‹#›</a:t>
            </a:fld>
            <a:endParaRPr lang="en-US"/>
          </a:p>
        </p:txBody>
      </p:sp>
    </p:spTree>
    <p:extLst>
      <p:ext uri="{BB962C8B-B14F-4D97-AF65-F5344CB8AC3E}">
        <p14:creationId xmlns:p14="http://schemas.microsoft.com/office/powerpoint/2010/main" val="3847317472"/>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8:37.459"/>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2,'170'-1,"187"3,-213 10,-14-1,386-6,-295-7,693 2,-834 4,112 19,-113-11,116 3,-90-17,-32 0,-1 3,79 11,89 5,-59-7,187 5,-334-14,0 2,50 9,-29-5,0-2,99-5,-69-1,1119 1,-1034 13,-15 1,347-13,-240-3,1317 2,-1574 0,-1 0,0-1,0 1,0 0,-1 1,1-1,0 1,0 0,0 0,-1 0,1 0,6 4,-9-5,-1 0,0 1,1-1,-1 0,1 1,-1-1,0 0,0 1,1-1,-1 1,0-1,0 1,1-1,-1 0,0 1,0-1,0 1,0-1,0 1,0-1,0 1,0-1,0 1,0 0,-5 10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8:43.30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0,'206'13,"-83"-3,-68-6,93 7,89 3,-150-11,70 7,15 2,459-8,-357-6,1980 2,-2225-1,56-11,9 0,190 10,-147 3,4618-1,-4561 13,-59-2,12-8,86 7,116 7,-313-16,50 9,12 1,342-6,-247-7,-118 2,-46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8:53.87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27,'44'0,"10"-1,106 13,45 5,-49-6,-35 4,-28-2,140 1,708-16,-513 3,-29-1,-377-1,1-1,33-8,-30 4,36-1,8 5,-32 2,67-9,-34 0,0 3,96 6,23-2,-73-11,-68 6,50 0,-34 7,173-9,36-8,-2 17,-124 1,-113 0,0 2,-1 1,1 2,46 14,-46-13,-1-1,1-1,63-2,0 1,371 16,-423-17,72 11,-63-5,286 40,-261-37,-30-3,62 2,201-11,-141-1,-146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8:58.24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1,'50'0,"176"3,-1 19,-149-10,91 4,-69-11,142 26,89 13,-319-43,59 10,-45-6,46 3,16-6,125 7,-72 6,130 11,-68-13,99 3,907-17,-1163-1,53-9,21-2,63-4,-69 8,133 6,-154 4,1202 1,-718-3,-379 15,3-1,1193-14,-1351-1,50-8,3-1,219 7,-178 5,786-1,-759 12,-41 0,342-8,-260-6,126 2,-309 0,0-2,40-6,-36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29T15:29:02.131"/>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1 160,'438'0,"-407"2,-1 1,1 2,31 8,46 7,159 8,1-18,-215-10,82-3,-108 0,0 0,-1-2,27-8,113-32,-35 24,-97 14,44-10,-24 4,-33 8,-1 0,40-15,-41 13,1 0,0 2,26-4,-3 0,-20 4,59-17,-65 18,-1 0,1 0,-1 2,1 0,32 1,85 15,-31-3,28-9,-2 0,-108 1,33 7,-33-5,33 2,127-5,-100-3,-59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A46B0-465D-4EBC-B696-BE4E634248F1}"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D00AD9-6A5B-41A1-ADCF-0AA12D33A0AA}" type="slidenum">
              <a:rPr lang="en-US" smtClean="0"/>
              <a:t>‹#›</a:t>
            </a:fld>
            <a:endParaRPr lang="en-US"/>
          </a:p>
        </p:txBody>
      </p:sp>
    </p:spTree>
    <p:extLst>
      <p:ext uri="{BB962C8B-B14F-4D97-AF65-F5344CB8AC3E}">
        <p14:creationId xmlns:p14="http://schemas.microsoft.com/office/powerpoint/2010/main" val="29835126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oodbridge.mapxpress.net/ags_map/"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i2g.uslandrecords.com/CT/Woodbridge/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B82DF3BE-6631-7319-88BD-3E5C0C0A101F}"/>
              </a:ext>
            </a:extLst>
          </p:cNvPr>
          <p:cNvSpPr>
            <a:spLocks noGrp="1"/>
          </p:cNvSpPr>
          <p:nvPr>
            <p:ph type="sldNum" sz="quarter" idx="5"/>
          </p:nvPr>
        </p:nvSpPr>
        <p:spPr/>
        <p:txBody>
          <a:bodyPr/>
          <a:lstStyle/>
          <a:p>
            <a:fld id="{42D00AD9-6A5B-41A1-ADCF-0AA12D33A0AA}"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5C</a:t>
            </a:r>
          </a:p>
        </p:txBody>
      </p:sp>
      <p:sp>
        <p:nvSpPr>
          <p:cNvPr id="5" name="Slide Number Placeholder 4">
            <a:extLst>
              <a:ext uri="{FF2B5EF4-FFF2-40B4-BE49-F238E27FC236}">
                <a16:creationId xmlns:a16="http://schemas.microsoft.com/office/drawing/2014/main" id="{801EF615-F444-4ED2-4870-DACE33042947}"/>
              </a:ext>
            </a:extLst>
          </p:cNvPr>
          <p:cNvSpPr>
            <a:spLocks noGrp="1"/>
          </p:cNvSpPr>
          <p:nvPr>
            <p:ph type="sldNum" sz="quarter" idx="5"/>
          </p:nvPr>
        </p:nvSpPr>
        <p:spPr/>
        <p:txBody>
          <a:bodyPr/>
          <a:lstStyle/>
          <a:p>
            <a:fld id="{42D00AD9-6A5B-41A1-ADCF-0AA12D33A0AA}" type="slidenum">
              <a:rPr lang="en-US" smtClean="0"/>
              <a:t>10</a:t>
            </a:fld>
            <a:endParaRPr lang="en-US"/>
          </a:p>
        </p:txBody>
      </p:sp>
    </p:spTree>
    <p:extLst>
      <p:ext uri="{BB962C8B-B14F-4D97-AF65-F5344CB8AC3E}">
        <p14:creationId xmlns:p14="http://schemas.microsoft.com/office/powerpoint/2010/main" val="2418696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slide 6</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Example: 1790 home in Cheshire</a:t>
            </a:r>
          </a:p>
          <a:p>
            <a:pPr marL="0" lvl="0" indent="0" algn="l" rtl="0">
              <a:spcBef>
                <a:spcPts val="0"/>
              </a:spcBef>
              <a:spcAft>
                <a:spcPts val="0"/>
              </a:spcAft>
              <a:buNone/>
            </a:pPr>
            <a:r>
              <a:rPr lang="en-US" dirty="0"/>
              <a:t>I will obtain a free map of a town and mark the areas I’ve searched.</a:t>
            </a:r>
          </a:p>
          <a:p>
            <a:pPr marL="0" lvl="0" indent="0" algn="l" rtl="0">
              <a:spcBef>
                <a:spcPts val="0"/>
              </a:spcBef>
              <a:spcAft>
                <a:spcPts val="0"/>
              </a:spcAft>
              <a:buNone/>
            </a:pPr>
            <a:r>
              <a:rPr lang="en-US" dirty="0"/>
              <a:t>Both GIS and a paper map can be helpful.  </a:t>
            </a:r>
          </a:p>
          <a:p>
            <a:pPr marL="0" lvl="0" indent="0" algn="l" rtl="0">
              <a:spcBef>
                <a:spcPts val="0"/>
              </a:spcBef>
              <a:spcAft>
                <a:spcPts val="0"/>
              </a:spcAft>
              <a:buNone/>
            </a:pPr>
            <a:r>
              <a:rPr lang="en-US" dirty="0"/>
              <a:t>Also, you may find a life tenancy.  We believe a life tenant may renounce by affidavit.</a:t>
            </a:r>
          </a:p>
          <a:p>
            <a:pPr marL="0" lvl="0" indent="0" algn="l" rtl="0">
              <a:spcBef>
                <a:spcPts val="0"/>
              </a:spcBef>
              <a:spcAft>
                <a:spcPts val="0"/>
              </a:spcAft>
              <a:buNone/>
            </a:pPr>
            <a:endParaRPr lang="en-US" dirty="0"/>
          </a:p>
        </p:txBody>
      </p:sp>
      <p:sp>
        <p:nvSpPr>
          <p:cNvPr id="2" name="Slide Number Placeholder 1">
            <a:extLst>
              <a:ext uri="{FF2B5EF4-FFF2-40B4-BE49-F238E27FC236}">
                <a16:creationId xmlns:a16="http://schemas.microsoft.com/office/drawing/2014/main" id="{5214EB3B-71A0-9C4D-34C6-C472F3C9B2C8}"/>
              </a:ext>
            </a:extLst>
          </p:cNvPr>
          <p:cNvSpPr>
            <a:spLocks noGrp="1"/>
          </p:cNvSpPr>
          <p:nvPr>
            <p:ph type="sldNum" sz="quarter" idx="5"/>
          </p:nvPr>
        </p:nvSpPr>
        <p:spPr/>
        <p:txBody>
          <a:bodyPr/>
          <a:lstStyle/>
          <a:p>
            <a:fld id="{42D00AD9-6A5B-41A1-ADCF-0AA12D33A0AA}" type="slidenum">
              <a:rPr lang="en-US" smtClean="0"/>
              <a:t>11</a:t>
            </a:fld>
            <a:endParaRPr lang="en-US"/>
          </a:p>
        </p:txBody>
      </p:sp>
    </p:spTree>
    <p:extLst>
      <p:ext uri="{BB962C8B-B14F-4D97-AF65-F5344CB8AC3E}">
        <p14:creationId xmlns:p14="http://schemas.microsoft.com/office/powerpoint/2010/main" val="16008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1</a:t>
            </a:r>
            <a:endParaRPr dirty="0"/>
          </a:p>
        </p:txBody>
      </p:sp>
      <p:sp>
        <p:nvSpPr>
          <p:cNvPr id="2" name="Slide Number Placeholder 1">
            <a:extLst>
              <a:ext uri="{FF2B5EF4-FFF2-40B4-BE49-F238E27FC236}">
                <a16:creationId xmlns:a16="http://schemas.microsoft.com/office/drawing/2014/main" id="{B5C5BB13-43B5-7707-8B59-ACC825F806AE}"/>
              </a:ext>
            </a:extLst>
          </p:cNvPr>
          <p:cNvSpPr>
            <a:spLocks noGrp="1"/>
          </p:cNvSpPr>
          <p:nvPr>
            <p:ph type="sldNum" sz="quarter" idx="5"/>
          </p:nvPr>
        </p:nvSpPr>
        <p:spPr/>
        <p:txBody>
          <a:bodyPr/>
          <a:lstStyle/>
          <a:p>
            <a:fld id="{42D00AD9-6A5B-41A1-ADCF-0AA12D33A0AA}"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2</a:t>
            </a:r>
            <a:endParaRPr dirty="0"/>
          </a:p>
        </p:txBody>
      </p:sp>
      <p:sp>
        <p:nvSpPr>
          <p:cNvPr id="2" name="Slide Number Placeholder 1">
            <a:extLst>
              <a:ext uri="{FF2B5EF4-FFF2-40B4-BE49-F238E27FC236}">
                <a16:creationId xmlns:a16="http://schemas.microsoft.com/office/drawing/2014/main" id="{76994C77-3FCF-03BD-8D24-6E583FAE2166}"/>
              </a:ext>
            </a:extLst>
          </p:cNvPr>
          <p:cNvSpPr>
            <a:spLocks noGrp="1"/>
          </p:cNvSpPr>
          <p:nvPr>
            <p:ph type="sldNum" sz="quarter" idx="5"/>
          </p:nvPr>
        </p:nvSpPr>
        <p:spPr/>
        <p:txBody>
          <a:bodyPr/>
          <a:lstStyle/>
          <a:p>
            <a:fld id="{42D00AD9-6A5B-41A1-ADCF-0AA12D33A0AA}"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3</a:t>
            </a:r>
            <a:endParaRPr dirty="0"/>
          </a:p>
        </p:txBody>
      </p:sp>
      <p:sp>
        <p:nvSpPr>
          <p:cNvPr id="2" name="Slide Number Placeholder 1">
            <a:extLst>
              <a:ext uri="{FF2B5EF4-FFF2-40B4-BE49-F238E27FC236}">
                <a16:creationId xmlns:a16="http://schemas.microsoft.com/office/drawing/2014/main" id="{29A8CD0B-0570-D52E-A8C8-4D45C4DF14B5}"/>
              </a:ext>
            </a:extLst>
          </p:cNvPr>
          <p:cNvSpPr>
            <a:spLocks noGrp="1"/>
          </p:cNvSpPr>
          <p:nvPr>
            <p:ph type="sldNum" sz="quarter" idx="5"/>
          </p:nvPr>
        </p:nvSpPr>
        <p:spPr/>
        <p:txBody>
          <a:bodyPr/>
          <a:lstStyle/>
          <a:p>
            <a:fld id="{42D00AD9-6A5B-41A1-ADCF-0AA12D33A0AA}"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442eb61d9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442eb61d9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4</a:t>
            </a:r>
            <a:endParaRPr dirty="0"/>
          </a:p>
        </p:txBody>
      </p:sp>
      <p:sp>
        <p:nvSpPr>
          <p:cNvPr id="2" name="Slide Number Placeholder 1">
            <a:extLst>
              <a:ext uri="{FF2B5EF4-FFF2-40B4-BE49-F238E27FC236}">
                <a16:creationId xmlns:a16="http://schemas.microsoft.com/office/drawing/2014/main" id="{EE0C1C32-32B3-9745-FDAA-14F7DC950E96}"/>
              </a:ext>
            </a:extLst>
          </p:cNvPr>
          <p:cNvSpPr>
            <a:spLocks noGrp="1"/>
          </p:cNvSpPr>
          <p:nvPr>
            <p:ph type="sldNum" sz="quarter" idx="5"/>
          </p:nvPr>
        </p:nvSpPr>
        <p:spPr/>
        <p:txBody>
          <a:bodyPr/>
          <a:lstStyle/>
          <a:p>
            <a:fld id="{42D00AD9-6A5B-41A1-ADCF-0AA12D33A0AA}"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Dave 5</a:t>
            </a:r>
            <a:endParaRPr dirty="0"/>
          </a:p>
        </p:txBody>
      </p:sp>
      <p:sp>
        <p:nvSpPr>
          <p:cNvPr id="2" name="Slide Number Placeholder 1">
            <a:extLst>
              <a:ext uri="{FF2B5EF4-FFF2-40B4-BE49-F238E27FC236}">
                <a16:creationId xmlns:a16="http://schemas.microsoft.com/office/drawing/2014/main" id="{F22400EC-995E-050C-11E3-4A718EA67642}"/>
              </a:ext>
            </a:extLst>
          </p:cNvPr>
          <p:cNvSpPr>
            <a:spLocks noGrp="1"/>
          </p:cNvSpPr>
          <p:nvPr>
            <p:ph type="sldNum" sz="quarter" idx="5"/>
          </p:nvPr>
        </p:nvSpPr>
        <p:spPr/>
        <p:txBody>
          <a:bodyPr/>
          <a:lstStyle/>
          <a:p>
            <a:fld id="{42D00AD9-6A5B-41A1-ADCF-0AA12D33A0AA}"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Slide Number Placeholder 1">
            <a:extLst>
              <a:ext uri="{FF2B5EF4-FFF2-40B4-BE49-F238E27FC236}">
                <a16:creationId xmlns:a16="http://schemas.microsoft.com/office/drawing/2014/main" id="{469EAC50-5EC0-850E-995F-3788ED15155F}"/>
              </a:ext>
            </a:extLst>
          </p:cNvPr>
          <p:cNvSpPr>
            <a:spLocks noGrp="1"/>
          </p:cNvSpPr>
          <p:nvPr>
            <p:ph type="sldNum" sz="quarter" idx="5"/>
          </p:nvPr>
        </p:nvSpPr>
        <p:spPr/>
        <p:txBody>
          <a:bodyPr/>
          <a:lstStyle/>
          <a:p>
            <a:fld id="{42D00AD9-6A5B-41A1-ADCF-0AA12D33A0AA}" type="slidenum">
              <a:rPr lang="en-US" smtClean="0"/>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442eb61d9d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442eb61d9d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slide 1, or this could be an introductory slide (Jack)</a:t>
            </a:r>
            <a:endParaRPr dirty="0"/>
          </a:p>
        </p:txBody>
      </p:sp>
      <p:sp>
        <p:nvSpPr>
          <p:cNvPr id="2" name="Slide Number Placeholder 1">
            <a:extLst>
              <a:ext uri="{FF2B5EF4-FFF2-40B4-BE49-F238E27FC236}">
                <a16:creationId xmlns:a16="http://schemas.microsoft.com/office/drawing/2014/main" id="{42244B6A-4796-8FAF-A6DF-3BFBE002EA1D}"/>
              </a:ext>
            </a:extLst>
          </p:cNvPr>
          <p:cNvSpPr>
            <a:spLocks noGrp="1"/>
          </p:cNvSpPr>
          <p:nvPr>
            <p:ph type="sldNum" sz="quarter" idx="5"/>
          </p:nvPr>
        </p:nvSpPr>
        <p:spPr/>
        <p:txBody>
          <a:bodyPr/>
          <a:lstStyle/>
          <a:p>
            <a:fld id="{42D00AD9-6A5B-41A1-ADCF-0AA12D33A0AA}"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Quit claims are usually not complete, however here is an exception.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Read everything.  Look in the body of the text.  Look in Schedule A.</a:t>
            </a:r>
            <a:endParaRPr dirty="0"/>
          </a:p>
        </p:txBody>
      </p:sp>
      <p:sp>
        <p:nvSpPr>
          <p:cNvPr id="2" name="Slide Number Placeholder 1">
            <a:extLst>
              <a:ext uri="{FF2B5EF4-FFF2-40B4-BE49-F238E27FC236}">
                <a16:creationId xmlns:a16="http://schemas.microsoft.com/office/drawing/2014/main" id="{E5539309-AD8F-1B4D-F5A7-3907864E9B77}"/>
              </a:ext>
            </a:extLst>
          </p:cNvPr>
          <p:cNvSpPr>
            <a:spLocks noGrp="1"/>
          </p:cNvSpPr>
          <p:nvPr>
            <p:ph type="sldNum" sz="quarter" idx="5"/>
          </p:nvPr>
        </p:nvSpPr>
        <p:spPr/>
        <p:txBody>
          <a:bodyPr/>
          <a:lstStyle/>
          <a:p>
            <a:fld id="{42D00AD9-6A5B-41A1-ADCF-0AA12D33A0AA}" type="slidenum">
              <a:rPr lang="en-US" smtClean="0"/>
              <a:t>4</a:t>
            </a:fld>
            <a:endParaRPr lang="en-US"/>
          </a:p>
        </p:txBody>
      </p:sp>
    </p:spTree>
    <p:extLst>
      <p:ext uri="{BB962C8B-B14F-4D97-AF65-F5344CB8AC3E}">
        <p14:creationId xmlns:p14="http://schemas.microsoft.com/office/powerpoint/2010/main" val="3115284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3 (Only a few seconds to contrast what we are doing with a typical homeowner search or title search.)</a:t>
            </a:r>
            <a:endParaRPr dirty="0"/>
          </a:p>
        </p:txBody>
      </p:sp>
      <p:sp>
        <p:nvSpPr>
          <p:cNvPr id="2" name="Slide Number Placeholder 1">
            <a:extLst>
              <a:ext uri="{FF2B5EF4-FFF2-40B4-BE49-F238E27FC236}">
                <a16:creationId xmlns:a16="http://schemas.microsoft.com/office/drawing/2014/main" id="{0732DB9F-1BA6-209C-1359-2F6EAEED08B7}"/>
              </a:ext>
            </a:extLst>
          </p:cNvPr>
          <p:cNvSpPr>
            <a:spLocks noGrp="1"/>
          </p:cNvSpPr>
          <p:nvPr>
            <p:ph type="sldNum" sz="quarter" idx="5"/>
          </p:nvPr>
        </p:nvSpPr>
        <p:spPr/>
        <p:txBody>
          <a:bodyPr/>
          <a:lstStyle/>
          <a:p>
            <a:fld id="{42D00AD9-6A5B-41A1-ADCF-0AA12D33A0AA}"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4</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 FIOA necessary</a:t>
            </a:r>
          </a:p>
          <a:p>
            <a:pPr marL="0" lvl="0" indent="0" algn="l" rtl="0">
              <a:spcBef>
                <a:spcPts val="0"/>
              </a:spcBef>
              <a:spcAft>
                <a:spcPts val="0"/>
              </a:spcAft>
              <a:buNone/>
            </a:pPr>
            <a:r>
              <a:rPr lang="en-US" dirty="0"/>
              <a:t>Re: known covenants; ask housing activist groups</a:t>
            </a:r>
          </a:p>
          <a:p>
            <a:pPr marL="0" lvl="0" indent="0" algn="l" rtl="0">
              <a:spcBef>
                <a:spcPts val="0"/>
              </a:spcBef>
              <a:spcAft>
                <a:spcPts val="0"/>
              </a:spcAft>
              <a:buNone/>
            </a:pPr>
            <a:r>
              <a:rPr lang="en-US" dirty="0"/>
              <a:t>Developer maps may not be in chronological order.  Clerks are helpful.</a:t>
            </a:r>
          </a:p>
          <a:p>
            <a:pPr marL="0" lvl="0" indent="0" algn="l" rtl="0">
              <a:spcBef>
                <a:spcPts val="0"/>
              </a:spcBef>
              <a:spcAft>
                <a:spcPts val="0"/>
              </a:spcAft>
              <a:buNone/>
            </a:pPr>
            <a:r>
              <a:rPr lang="en-US" dirty="0"/>
              <a:t>CT land records are indexed by name.  Sometimes warranty deeds are in separate volumes.</a:t>
            </a:r>
          </a:p>
          <a:p>
            <a:pPr marL="0" lvl="0" indent="0" algn="l" rtl="0">
              <a:spcBef>
                <a:spcPts val="0"/>
              </a:spcBef>
              <a:spcAft>
                <a:spcPts val="0"/>
              </a:spcAft>
              <a:buNone/>
            </a:pPr>
            <a:r>
              <a:rPr lang="en-US" dirty="0"/>
              <a:t>“Volume browsing” is a good method for smaller towns and where warranty deeds are in separate volumes.</a:t>
            </a:r>
          </a:p>
          <a:p>
            <a:pPr marL="0" lvl="0" indent="0" algn="l" rtl="0">
              <a:spcBef>
                <a:spcPts val="0"/>
              </a:spcBef>
              <a:spcAft>
                <a:spcPts val="0"/>
              </a:spcAft>
              <a:buNone/>
            </a:pPr>
            <a:r>
              <a:rPr lang="en-US" dirty="0"/>
              <a:t>Whether physical or online, take vision breaks!  Look up and focus on something in the distance!</a:t>
            </a:r>
          </a:p>
          <a:p>
            <a:pPr marL="0" lvl="0" indent="0" algn="l" rtl="0">
              <a:spcBef>
                <a:spcPts val="0"/>
              </a:spcBef>
              <a:spcAft>
                <a:spcPts val="0"/>
              </a:spcAft>
              <a:buNone/>
            </a:pPr>
            <a:endParaRPr dirty="0"/>
          </a:p>
        </p:txBody>
      </p:sp>
      <p:sp>
        <p:nvSpPr>
          <p:cNvPr id="2" name="Slide Number Placeholder 1">
            <a:extLst>
              <a:ext uri="{FF2B5EF4-FFF2-40B4-BE49-F238E27FC236}">
                <a16:creationId xmlns:a16="http://schemas.microsoft.com/office/drawing/2014/main" id="{88002FA8-092C-85CD-204E-385387DA02C2}"/>
              </a:ext>
            </a:extLst>
          </p:cNvPr>
          <p:cNvSpPr>
            <a:spLocks noGrp="1"/>
          </p:cNvSpPr>
          <p:nvPr>
            <p:ph type="sldNum" sz="quarter" idx="5"/>
          </p:nvPr>
        </p:nvSpPr>
        <p:spPr/>
        <p:txBody>
          <a:bodyPr/>
          <a:lstStyle/>
          <a:p>
            <a:fld id="{42D00AD9-6A5B-41A1-ADCF-0AA12D33A0AA}" type="slidenum">
              <a:rPr lang="en-US" smtClean="0"/>
              <a:t>6</a:t>
            </a:fld>
            <a:endParaRPr lang="en-US"/>
          </a:p>
        </p:txBody>
      </p:sp>
    </p:spTree>
    <p:extLst>
      <p:ext uri="{BB962C8B-B14F-4D97-AF65-F5344CB8AC3E}">
        <p14:creationId xmlns:p14="http://schemas.microsoft.com/office/powerpoint/2010/main" val="19753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June 5</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Take a moment to become familiar with the property card style for that town.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Woodbridge: 68 </a:t>
            </a:r>
            <a:r>
              <a:rPr lang="en-US" dirty="0" err="1"/>
              <a:t>Wepawaug</a:t>
            </a:r>
            <a:endParaRPr lang="en-US" dirty="0"/>
          </a:p>
          <a:p>
            <a:pPr marL="0" lvl="0" indent="0" algn="l" rtl="0">
              <a:spcBef>
                <a:spcPts val="0"/>
              </a:spcBef>
              <a:spcAft>
                <a:spcPts val="0"/>
              </a:spcAft>
              <a:buNone/>
            </a:pPr>
            <a:r>
              <a:rPr lang="en-US" dirty="0"/>
              <a:t>GIS: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hlinkClick r:id="rId3"/>
              </a:rPr>
              <a:t>https://woodbridge.mapxpress.net/ags_map/</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Woodbridge Land Records: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762/255 </a:t>
            </a:r>
            <a:r>
              <a:rPr lang="en-US" dirty="0">
                <a:sym typeface="Wingdings" panose="05000000000000000000" pitchFamily="2" charset="2"/>
              </a:rPr>
              <a:t> 52/107  44/308</a:t>
            </a:r>
            <a:endParaRPr lang="en-US" dirty="0"/>
          </a:p>
          <a:p>
            <a:pPr marL="0" lvl="0" indent="0" algn="l" rtl="0">
              <a:spcBef>
                <a:spcPts val="0"/>
              </a:spcBef>
              <a:spcAft>
                <a:spcPts val="0"/>
              </a:spcAft>
              <a:buNone/>
            </a:pPr>
            <a:r>
              <a:rPr lang="en-US" dirty="0">
                <a:hlinkClick r:id="rId4"/>
              </a:rPr>
              <a:t>https://i2g.uslandrecords.com/CT/Woodbridge/D/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2" name="Slide Number Placeholder 1">
            <a:extLst>
              <a:ext uri="{FF2B5EF4-FFF2-40B4-BE49-F238E27FC236}">
                <a16:creationId xmlns:a16="http://schemas.microsoft.com/office/drawing/2014/main" id="{8ED68A75-36A1-41F9-9DE2-100B7511A45C}"/>
              </a:ext>
            </a:extLst>
          </p:cNvPr>
          <p:cNvSpPr>
            <a:spLocks noGrp="1"/>
          </p:cNvSpPr>
          <p:nvPr>
            <p:ph type="sldNum" sz="quarter" idx="5"/>
          </p:nvPr>
        </p:nvSpPr>
        <p:spPr/>
        <p:txBody>
          <a:bodyPr/>
          <a:lstStyle/>
          <a:p>
            <a:fld id="{42D00AD9-6A5B-41A1-ADCF-0AA12D33A0AA}"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5A</a:t>
            </a:r>
          </a:p>
        </p:txBody>
      </p:sp>
      <p:sp>
        <p:nvSpPr>
          <p:cNvPr id="5" name="Slide Number Placeholder 4">
            <a:extLst>
              <a:ext uri="{FF2B5EF4-FFF2-40B4-BE49-F238E27FC236}">
                <a16:creationId xmlns:a16="http://schemas.microsoft.com/office/drawing/2014/main" id="{68179937-0CB9-40CB-F1F5-7A3F06C6AC4B}"/>
              </a:ext>
            </a:extLst>
          </p:cNvPr>
          <p:cNvSpPr>
            <a:spLocks noGrp="1"/>
          </p:cNvSpPr>
          <p:nvPr>
            <p:ph type="sldNum" sz="quarter" idx="5"/>
          </p:nvPr>
        </p:nvSpPr>
        <p:spPr/>
        <p:txBody>
          <a:bodyPr/>
          <a:lstStyle/>
          <a:p>
            <a:fld id="{42D00AD9-6A5B-41A1-ADCF-0AA12D33A0AA}" type="slidenum">
              <a:rPr lang="en-US" smtClean="0"/>
              <a:t>8</a:t>
            </a:fld>
            <a:endParaRPr lang="en-US"/>
          </a:p>
        </p:txBody>
      </p:sp>
    </p:spTree>
    <p:extLst>
      <p:ext uri="{BB962C8B-B14F-4D97-AF65-F5344CB8AC3E}">
        <p14:creationId xmlns:p14="http://schemas.microsoft.com/office/powerpoint/2010/main" val="110263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5B</a:t>
            </a:r>
          </a:p>
          <a:p>
            <a:endParaRPr lang="en-US" dirty="0"/>
          </a:p>
          <a:p>
            <a:r>
              <a:rPr lang="en-US" dirty="0"/>
              <a:t>Example of reference in Schedule A.  </a:t>
            </a:r>
          </a:p>
          <a:p>
            <a:r>
              <a:rPr lang="en-US" dirty="0"/>
              <a:t>Example includes reference near beginning of Warranty Deed.  Note how multiple documents are on one page.</a:t>
            </a:r>
          </a:p>
        </p:txBody>
      </p:sp>
      <p:sp>
        <p:nvSpPr>
          <p:cNvPr id="5" name="Slide Number Placeholder 4">
            <a:extLst>
              <a:ext uri="{FF2B5EF4-FFF2-40B4-BE49-F238E27FC236}">
                <a16:creationId xmlns:a16="http://schemas.microsoft.com/office/drawing/2014/main" id="{7B727AE8-A887-85BC-63A7-3E64E46D2AAF}"/>
              </a:ext>
            </a:extLst>
          </p:cNvPr>
          <p:cNvSpPr>
            <a:spLocks noGrp="1"/>
          </p:cNvSpPr>
          <p:nvPr>
            <p:ph type="sldNum" sz="quarter" idx="5"/>
          </p:nvPr>
        </p:nvSpPr>
        <p:spPr/>
        <p:txBody>
          <a:bodyPr/>
          <a:lstStyle/>
          <a:p>
            <a:fld id="{42D00AD9-6A5B-41A1-ADCF-0AA12D33A0AA}" type="slidenum">
              <a:rPr lang="en-US" smtClean="0"/>
              <a:t>9</a:t>
            </a:fld>
            <a:endParaRPr lang="en-US"/>
          </a:p>
        </p:txBody>
      </p:sp>
    </p:spTree>
    <p:extLst>
      <p:ext uri="{BB962C8B-B14F-4D97-AF65-F5344CB8AC3E}">
        <p14:creationId xmlns:p14="http://schemas.microsoft.com/office/powerpoint/2010/main" val="164369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BIG Title slide">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9"/>
        <p:cNvGrpSpPr/>
        <p:nvPr/>
      </p:nvGrpSpPr>
      <p:grpSpPr>
        <a:xfrm>
          <a:off x="0" y="0"/>
          <a:ext cx="0" cy="0"/>
          <a:chOff x="0" y="0"/>
          <a:chExt cx="0" cy="0"/>
        </a:xfrm>
      </p:grpSpPr>
      <p:sp>
        <p:nvSpPr>
          <p:cNvPr id="10" name="Google Shape;10;p2"/>
          <p:cNvSpPr/>
          <p:nvPr/>
        </p:nvSpPr>
        <p:spPr>
          <a:xfrm>
            <a:off x="901733" y="428267"/>
            <a:ext cx="5606848" cy="59088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1" name="Google Shape;11;p2"/>
          <p:cNvSpPr txBox="1">
            <a:spLocks noGrp="1"/>
          </p:cNvSpPr>
          <p:nvPr>
            <p:ph type="ctrTitle"/>
          </p:nvPr>
        </p:nvSpPr>
        <p:spPr>
          <a:xfrm>
            <a:off x="2147533" y="2475033"/>
            <a:ext cx="8210400" cy="11676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4800" b="1"/>
            </a:lvl1pPr>
            <a:lvl2pPr lvl="1" algn="ctr" rtl="0">
              <a:spcBef>
                <a:spcPts val="0"/>
              </a:spcBef>
              <a:spcAft>
                <a:spcPts val="0"/>
              </a:spcAft>
              <a:buClr>
                <a:srgbClr val="434343"/>
              </a:buClr>
              <a:buSzPts val="6000"/>
              <a:buNone/>
              <a:defRPr sz="8000">
                <a:solidFill>
                  <a:srgbClr val="434343"/>
                </a:solidFill>
              </a:defRPr>
            </a:lvl2pPr>
            <a:lvl3pPr lvl="2" algn="ctr" rtl="0">
              <a:spcBef>
                <a:spcPts val="0"/>
              </a:spcBef>
              <a:spcAft>
                <a:spcPts val="0"/>
              </a:spcAft>
              <a:buClr>
                <a:srgbClr val="434343"/>
              </a:buClr>
              <a:buSzPts val="6000"/>
              <a:buNone/>
              <a:defRPr sz="8000">
                <a:solidFill>
                  <a:srgbClr val="434343"/>
                </a:solidFill>
              </a:defRPr>
            </a:lvl3pPr>
            <a:lvl4pPr lvl="3" algn="ctr" rtl="0">
              <a:spcBef>
                <a:spcPts val="0"/>
              </a:spcBef>
              <a:spcAft>
                <a:spcPts val="0"/>
              </a:spcAft>
              <a:buClr>
                <a:srgbClr val="434343"/>
              </a:buClr>
              <a:buSzPts val="6000"/>
              <a:buNone/>
              <a:defRPr sz="8000">
                <a:solidFill>
                  <a:srgbClr val="434343"/>
                </a:solidFill>
              </a:defRPr>
            </a:lvl4pPr>
            <a:lvl5pPr lvl="4" algn="ctr" rtl="0">
              <a:spcBef>
                <a:spcPts val="0"/>
              </a:spcBef>
              <a:spcAft>
                <a:spcPts val="0"/>
              </a:spcAft>
              <a:buClr>
                <a:srgbClr val="434343"/>
              </a:buClr>
              <a:buSzPts val="6000"/>
              <a:buNone/>
              <a:defRPr sz="8000">
                <a:solidFill>
                  <a:srgbClr val="434343"/>
                </a:solidFill>
              </a:defRPr>
            </a:lvl5pPr>
            <a:lvl6pPr lvl="5" algn="ctr" rtl="0">
              <a:spcBef>
                <a:spcPts val="0"/>
              </a:spcBef>
              <a:spcAft>
                <a:spcPts val="0"/>
              </a:spcAft>
              <a:buClr>
                <a:srgbClr val="434343"/>
              </a:buClr>
              <a:buSzPts val="6000"/>
              <a:buNone/>
              <a:defRPr sz="8000">
                <a:solidFill>
                  <a:srgbClr val="434343"/>
                </a:solidFill>
              </a:defRPr>
            </a:lvl6pPr>
            <a:lvl7pPr lvl="6" algn="ctr" rtl="0">
              <a:spcBef>
                <a:spcPts val="0"/>
              </a:spcBef>
              <a:spcAft>
                <a:spcPts val="0"/>
              </a:spcAft>
              <a:buClr>
                <a:srgbClr val="434343"/>
              </a:buClr>
              <a:buSzPts val="6000"/>
              <a:buNone/>
              <a:defRPr sz="8000">
                <a:solidFill>
                  <a:srgbClr val="434343"/>
                </a:solidFill>
              </a:defRPr>
            </a:lvl7pPr>
            <a:lvl8pPr lvl="7" algn="ctr" rtl="0">
              <a:spcBef>
                <a:spcPts val="0"/>
              </a:spcBef>
              <a:spcAft>
                <a:spcPts val="0"/>
              </a:spcAft>
              <a:buClr>
                <a:srgbClr val="434343"/>
              </a:buClr>
              <a:buSzPts val="6000"/>
              <a:buNone/>
              <a:defRPr sz="8000">
                <a:solidFill>
                  <a:srgbClr val="434343"/>
                </a:solidFill>
              </a:defRPr>
            </a:lvl8pPr>
            <a:lvl9pPr lvl="8" algn="ctr" rtl="0">
              <a:spcBef>
                <a:spcPts val="0"/>
              </a:spcBef>
              <a:spcAft>
                <a:spcPts val="0"/>
              </a:spcAft>
              <a:buClr>
                <a:srgbClr val="434343"/>
              </a:buClr>
              <a:buSzPts val="6000"/>
              <a:buNone/>
              <a:defRPr sz="8000">
                <a:solidFill>
                  <a:srgbClr val="434343"/>
                </a:solidFill>
              </a:defRPr>
            </a:lvl9pPr>
          </a:lstStyle>
          <a:p>
            <a:endParaRPr/>
          </a:p>
        </p:txBody>
      </p:sp>
    </p:spTree>
    <p:extLst>
      <p:ext uri="{BB962C8B-B14F-4D97-AF65-F5344CB8AC3E}">
        <p14:creationId xmlns:p14="http://schemas.microsoft.com/office/powerpoint/2010/main" val="3011403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 &amp; 2 columns slide">
    <p:bg>
      <p:bgPr>
        <a:solidFill>
          <a:srgbClr val="FFFFFF"/>
        </a:solidFill>
        <a:effectLst/>
      </p:bgPr>
    </p:bg>
    <p:spTree>
      <p:nvGrpSpPr>
        <p:cNvPr id="1" name="Shape 67"/>
        <p:cNvGrpSpPr/>
        <p:nvPr/>
      </p:nvGrpSpPr>
      <p:grpSpPr>
        <a:xfrm>
          <a:off x="0" y="0"/>
          <a:ext cx="0" cy="0"/>
          <a:chOff x="0" y="0"/>
          <a:chExt cx="0" cy="0"/>
        </a:xfrm>
      </p:grpSpPr>
      <p:sp>
        <p:nvSpPr>
          <p:cNvPr id="68" name="Google Shape;68;p11"/>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9" name="Google Shape;69;p11"/>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0" name="Google Shape;70;p1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71" name="Google Shape;71;p11"/>
          <p:cNvSpPr txBox="1">
            <a:spLocks noGrp="1"/>
          </p:cNvSpPr>
          <p:nvPr>
            <p:ph type="ctrTitle"/>
          </p:nvPr>
        </p:nvSpPr>
        <p:spPr>
          <a:xfrm>
            <a:off x="14843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endParaRPr/>
          </a:p>
        </p:txBody>
      </p:sp>
      <p:sp>
        <p:nvSpPr>
          <p:cNvPr id="72" name="Google Shape;72;p11"/>
          <p:cNvSpPr txBox="1">
            <a:spLocks noGrp="1"/>
          </p:cNvSpPr>
          <p:nvPr>
            <p:ph type="subTitle" idx="1"/>
          </p:nvPr>
        </p:nvSpPr>
        <p:spPr>
          <a:xfrm>
            <a:off x="14843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endParaRPr/>
          </a:p>
        </p:txBody>
      </p:sp>
      <p:sp>
        <p:nvSpPr>
          <p:cNvPr id="73" name="Google Shape;73;p11"/>
          <p:cNvSpPr txBox="1">
            <a:spLocks noGrp="1"/>
          </p:cNvSpPr>
          <p:nvPr>
            <p:ph type="ctrTitle" idx="2"/>
          </p:nvPr>
        </p:nvSpPr>
        <p:spPr>
          <a:xfrm>
            <a:off x="64245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endParaRPr/>
          </a:p>
        </p:txBody>
      </p:sp>
      <p:sp>
        <p:nvSpPr>
          <p:cNvPr id="74" name="Google Shape;74;p11"/>
          <p:cNvSpPr txBox="1">
            <a:spLocks noGrp="1"/>
          </p:cNvSpPr>
          <p:nvPr>
            <p:ph type="subTitle" idx="3"/>
          </p:nvPr>
        </p:nvSpPr>
        <p:spPr>
          <a:xfrm>
            <a:off x="64245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endParaRPr/>
          </a:p>
        </p:txBody>
      </p:sp>
      <p:sp>
        <p:nvSpPr>
          <p:cNvPr id="75" name="Google Shape;75;p11"/>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26909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 &amp; 2 columns slide 1">
    <p:bg>
      <p:bgPr>
        <a:solidFill>
          <a:srgbClr val="FFFFFF"/>
        </a:solidFill>
        <a:effectLst/>
      </p:bgPr>
    </p:bg>
    <p:spTree>
      <p:nvGrpSpPr>
        <p:cNvPr id="1" name="Shape 76"/>
        <p:cNvGrpSpPr/>
        <p:nvPr/>
      </p:nvGrpSpPr>
      <p:grpSpPr>
        <a:xfrm>
          <a:off x="0" y="0"/>
          <a:ext cx="0" cy="0"/>
          <a:chOff x="0" y="0"/>
          <a:chExt cx="0" cy="0"/>
        </a:xfrm>
      </p:grpSpPr>
      <p:sp>
        <p:nvSpPr>
          <p:cNvPr id="77" name="Google Shape;77;p12"/>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8" name="Google Shape;78;p12"/>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9" name="Google Shape;79;p12"/>
          <p:cNvSpPr txBox="1">
            <a:spLocks noGrp="1"/>
          </p:cNvSpPr>
          <p:nvPr>
            <p:ph type="sldNum" idx="12"/>
          </p:nvPr>
        </p:nvSpPr>
        <p:spPr>
          <a:xfrm>
            <a:off x="11366277" y="6217589"/>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80" name="Google Shape;80;p12"/>
          <p:cNvSpPr txBox="1">
            <a:spLocks noGrp="1"/>
          </p:cNvSpPr>
          <p:nvPr>
            <p:ph type="ctrTitle"/>
          </p:nvPr>
        </p:nvSpPr>
        <p:spPr>
          <a:xfrm>
            <a:off x="14843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81" name="Google Shape;81;p12"/>
          <p:cNvSpPr txBox="1">
            <a:spLocks noGrp="1"/>
          </p:cNvSpPr>
          <p:nvPr>
            <p:ph type="subTitle" idx="1"/>
          </p:nvPr>
        </p:nvSpPr>
        <p:spPr>
          <a:xfrm>
            <a:off x="15297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82" name="Google Shape;82;p12"/>
          <p:cNvSpPr txBox="1">
            <a:spLocks noGrp="1"/>
          </p:cNvSpPr>
          <p:nvPr>
            <p:ph type="ctrTitle" idx="2"/>
          </p:nvPr>
        </p:nvSpPr>
        <p:spPr>
          <a:xfrm>
            <a:off x="64245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83" name="Google Shape;83;p12"/>
          <p:cNvSpPr txBox="1">
            <a:spLocks noGrp="1"/>
          </p:cNvSpPr>
          <p:nvPr>
            <p:ph type="subTitle" idx="3"/>
          </p:nvPr>
        </p:nvSpPr>
        <p:spPr>
          <a:xfrm>
            <a:off x="64699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84" name="Google Shape;84;p12"/>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3566838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 &amp; 3 columns slide">
    <p:bg>
      <p:bgPr>
        <a:solidFill>
          <a:srgbClr val="FFFFFF"/>
        </a:solidFill>
        <a:effectLst/>
      </p:bgPr>
    </p:bg>
    <p:spTree>
      <p:nvGrpSpPr>
        <p:cNvPr id="1" name="Shape 85"/>
        <p:cNvGrpSpPr/>
        <p:nvPr/>
      </p:nvGrpSpPr>
      <p:grpSpPr>
        <a:xfrm>
          <a:off x="0" y="0"/>
          <a:ext cx="0" cy="0"/>
          <a:chOff x="0" y="0"/>
          <a:chExt cx="0" cy="0"/>
        </a:xfrm>
      </p:grpSpPr>
      <p:sp>
        <p:nvSpPr>
          <p:cNvPr id="86" name="Google Shape;86;p13"/>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3"/>
          <p:cNvSpPr txBox="1">
            <a:spLocks noGrp="1"/>
          </p:cNvSpPr>
          <p:nvPr>
            <p:ph type="title"/>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89" name="Google Shape;89;p13"/>
          <p:cNvSpPr txBox="1">
            <a:spLocks noGrp="1"/>
          </p:cNvSpPr>
          <p:nvPr>
            <p:ph type="ctrTitle" idx="2"/>
          </p:nvPr>
        </p:nvSpPr>
        <p:spPr>
          <a:xfrm>
            <a:off x="14738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0" name="Google Shape;90;p13"/>
          <p:cNvSpPr txBox="1">
            <a:spLocks noGrp="1"/>
          </p:cNvSpPr>
          <p:nvPr>
            <p:ph type="subTitle" idx="1"/>
          </p:nvPr>
        </p:nvSpPr>
        <p:spPr>
          <a:xfrm>
            <a:off x="14738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91" name="Google Shape;91;p13"/>
          <p:cNvSpPr txBox="1">
            <a:spLocks noGrp="1"/>
          </p:cNvSpPr>
          <p:nvPr>
            <p:ph type="ctrTitle" idx="3"/>
          </p:nvPr>
        </p:nvSpPr>
        <p:spPr>
          <a:xfrm>
            <a:off x="46870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2" name="Google Shape;92;p13"/>
          <p:cNvSpPr txBox="1">
            <a:spLocks noGrp="1"/>
          </p:cNvSpPr>
          <p:nvPr>
            <p:ph type="subTitle" idx="4"/>
          </p:nvPr>
        </p:nvSpPr>
        <p:spPr>
          <a:xfrm>
            <a:off x="46870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93" name="Google Shape;93;p13"/>
          <p:cNvSpPr txBox="1">
            <a:spLocks noGrp="1"/>
          </p:cNvSpPr>
          <p:nvPr>
            <p:ph type="ctrTitle" idx="5"/>
          </p:nvPr>
        </p:nvSpPr>
        <p:spPr>
          <a:xfrm>
            <a:off x="79002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4" name="Google Shape;94;p13"/>
          <p:cNvSpPr txBox="1">
            <a:spLocks noGrp="1"/>
          </p:cNvSpPr>
          <p:nvPr>
            <p:ph type="subTitle" idx="6"/>
          </p:nvPr>
        </p:nvSpPr>
        <p:spPr>
          <a:xfrm>
            <a:off x="79002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cxnSp>
        <p:nvCxnSpPr>
          <p:cNvPr id="95" name="Google Shape;95;p13"/>
          <p:cNvCxnSpPr/>
          <p:nvPr/>
        </p:nvCxnSpPr>
        <p:spPr>
          <a:xfrm>
            <a:off x="4541933" y="2569100"/>
            <a:ext cx="0" cy="2588400"/>
          </a:xfrm>
          <a:prstGeom prst="straightConnector1">
            <a:avLst/>
          </a:prstGeom>
          <a:noFill/>
          <a:ln w="38100" cap="flat" cmpd="sng">
            <a:solidFill>
              <a:srgbClr val="81ECEC"/>
            </a:solidFill>
            <a:prstDash val="solid"/>
            <a:round/>
            <a:headEnd type="none" w="med" len="med"/>
            <a:tailEnd type="none" w="med" len="med"/>
          </a:ln>
        </p:spPr>
      </p:cxnSp>
      <p:cxnSp>
        <p:nvCxnSpPr>
          <p:cNvPr id="96" name="Google Shape;96;p13"/>
          <p:cNvCxnSpPr/>
          <p:nvPr/>
        </p:nvCxnSpPr>
        <p:spPr>
          <a:xfrm>
            <a:off x="7649833" y="2569100"/>
            <a:ext cx="0" cy="2588400"/>
          </a:xfrm>
          <a:prstGeom prst="straightConnector1">
            <a:avLst/>
          </a:prstGeom>
          <a:noFill/>
          <a:ln w="381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4023373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 &amp; 6 columns slide">
    <p:bg>
      <p:bgPr>
        <a:solidFill>
          <a:srgbClr val="FFFFFF"/>
        </a:solidFill>
        <a:effectLst/>
      </p:bgPr>
    </p:bg>
    <p:spTree>
      <p:nvGrpSpPr>
        <p:cNvPr id="1" name="Shape 97"/>
        <p:cNvGrpSpPr/>
        <p:nvPr/>
      </p:nvGrpSpPr>
      <p:grpSpPr>
        <a:xfrm>
          <a:off x="0" y="0"/>
          <a:ext cx="0" cy="0"/>
          <a:chOff x="0" y="0"/>
          <a:chExt cx="0" cy="0"/>
        </a:xfrm>
      </p:grpSpPr>
      <p:sp>
        <p:nvSpPr>
          <p:cNvPr id="98" name="Google Shape;98;p14"/>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4"/>
          <p:cNvSpPr txBox="1">
            <a:spLocks noGrp="1"/>
          </p:cNvSpPr>
          <p:nvPr>
            <p:ph type="ctrTitle"/>
          </p:nvPr>
        </p:nvSpPr>
        <p:spPr>
          <a:xfrm>
            <a:off x="14738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0" name="Google Shape;100;p14"/>
          <p:cNvSpPr txBox="1">
            <a:spLocks noGrp="1"/>
          </p:cNvSpPr>
          <p:nvPr>
            <p:ph type="subTitle" idx="1"/>
          </p:nvPr>
        </p:nvSpPr>
        <p:spPr>
          <a:xfrm>
            <a:off x="1307467" y="4494733"/>
            <a:ext cx="31508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1" name="Google Shape;101;p14"/>
          <p:cNvSpPr txBox="1">
            <a:spLocks noGrp="1"/>
          </p:cNvSpPr>
          <p:nvPr>
            <p:ph type="ctrTitle" idx="2"/>
          </p:nvPr>
        </p:nvSpPr>
        <p:spPr>
          <a:xfrm>
            <a:off x="46462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2" name="Google Shape;102;p14"/>
          <p:cNvSpPr txBox="1">
            <a:spLocks noGrp="1"/>
          </p:cNvSpPr>
          <p:nvPr>
            <p:ph type="subTitle" idx="3"/>
          </p:nvPr>
        </p:nvSpPr>
        <p:spPr>
          <a:xfrm>
            <a:off x="4559967" y="4494733"/>
            <a:ext cx="29904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3" name="Google Shape;103;p14"/>
          <p:cNvSpPr txBox="1">
            <a:spLocks noGrp="1"/>
          </p:cNvSpPr>
          <p:nvPr>
            <p:ph type="ctrTitle" idx="4"/>
          </p:nvPr>
        </p:nvSpPr>
        <p:spPr>
          <a:xfrm>
            <a:off x="7840335"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4" name="Google Shape;104;p14"/>
          <p:cNvSpPr txBox="1">
            <a:spLocks noGrp="1"/>
          </p:cNvSpPr>
          <p:nvPr>
            <p:ph type="subTitle" idx="5"/>
          </p:nvPr>
        </p:nvSpPr>
        <p:spPr>
          <a:xfrm>
            <a:off x="7840333" y="4494733"/>
            <a:ext cx="2818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5" name="Google Shape;105;p14"/>
          <p:cNvSpPr txBox="1">
            <a:spLocks noGrp="1"/>
          </p:cNvSpPr>
          <p:nvPr>
            <p:ph type="title" idx="6"/>
          </p:nvPr>
        </p:nvSpPr>
        <p:spPr>
          <a:xfrm>
            <a:off x="1031800" y="850767"/>
            <a:ext cx="10230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107" name="Google Shape;107;p14"/>
          <p:cNvCxnSpPr/>
          <p:nvPr/>
        </p:nvCxnSpPr>
        <p:spPr>
          <a:xfrm>
            <a:off x="4458128"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8" name="Google Shape;108;p14"/>
          <p:cNvCxnSpPr/>
          <p:nvPr/>
        </p:nvCxnSpPr>
        <p:spPr>
          <a:xfrm>
            <a:off x="7652261"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9" name="Google Shape;109;p14"/>
          <p:cNvCxnSpPr/>
          <p:nvPr/>
        </p:nvCxnSpPr>
        <p:spPr>
          <a:xfrm>
            <a:off x="5645200" y="1493967"/>
            <a:ext cx="901600" cy="0"/>
          </a:xfrm>
          <a:prstGeom prst="straightConnector1">
            <a:avLst/>
          </a:prstGeom>
          <a:noFill/>
          <a:ln w="76200" cap="flat" cmpd="sng">
            <a:solidFill>
              <a:srgbClr val="81ECEC"/>
            </a:solidFill>
            <a:prstDash val="solid"/>
            <a:round/>
            <a:headEnd type="none" w="med" len="med"/>
            <a:tailEnd type="none" w="med" len="med"/>
          </a:ln>
        </p:spPr>
      </p:cxnSp>
      <p:cxnSp>
        <p:nvCxnSpPr>
          <p:cNvPr id="110" name="Google Shape;110;p14"/>
          <p:cNvCxnSpPr/>
          <p:nvPr/>
        </p:nvCxnSpPr>
        <p:spPr>
          <a:xfrm>
            <a:off x="1400600" y="3890667"/>
            <a:ext cx="9390800" cy="0"/>
          </a:xfrm>
          <a:prstGeom prst="straightConnector1">
            <a:avLst/>
          </a:prstGeom>
          <a:noFill/>
          <a:ln w="38100" cap="flat" cmpd="sng">
            <a:solidFill>
              <a:srgbClr val="81ECEC"/>
            </a:solidFill>
            <a:prstDash val="solid"/>
            <a:round/>
            <a:headEnd type="none" w="med" len="med"/>
            <a:tailEnd type="none" w="med" len="med"/>
          </a:ln>
        </p:spPr>
      </p:cxnSp>
      <p:sp>
        <p:nvSpPr>
          <p:cNvPr id="111" name="Google Shape;111;p14"/>
          <p:cNvSpPr txBox="1">
            <a:spLocks noGrp="1"/>
          </p:cNvSpPr>
          <p:nvPr>
            <p:ph type="ctrTitle" idx="7"/>
          </p:nvPr>
        </p:nvSpPr>
        <p:spPr>
          <a:xfrm>
            <a:off x="14738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2" name="Google Shape;112;p14"/>
          <p:cNvSpPr txBox="1">
            <a:spLocks noGrp="1"/>
          </p:cNvSpPr>
          <p:nvPr>
            <p:ph type="subTitle" idx="8"/>
          </p:nvPr>
        </p:nvSpPr>
        <p:spPr>
          <a:xfrm>
            <a:off x="1430867"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13" name="Google Shape;113;p14"/>
          <p:cNvSpPr txBox="1">
            <a:spLocks noGrp="1"/>
          </p:cNvSpPr>
          <p:nvPr>
            <p:ph type="ctrTitle" idx="9"/>
          </p:nvPr>
        </p:nvSpPr>
        <p:spPr>
          <a:xfrm>
            <a:off x="46462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4" name="Google Shape;114;p14"/>
          <p:cNvSpPr txBox="1">
            <a:spLocks noGrp="1"/>
          </p:cNvSpPr>
          <p:nvPr>
            <p:ph type="subTitle" idx="13"/>
          </p:nvPr>
        </p:nvSpPr>
        <p:spPr>
          <a:xfrm>
            <a:off x="4603200"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15" name="Google Shape;115;p14"/>
          <p:cNvSpPr txBox="1">
            <a:spLocks noGrp="1"/>
          </p:cNvSpPr>
          <p:nvPr>
            <p:ph type="ctrTitle" idx="14"/>
          </p:nvPr>
        </p:nvSpPr>
        <p:spPr>
          <a:xfrm>
            <a:off x="7840335"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6" name="Google Shape;116;p14"/>
          <p:cNvSpPr txBox="1">
            <a:spLocks noGrp="1"/>
          </p:cNvSpPr>
          <p:nvPr>
            <p:ph type="subTitle" idx="15"/>
          </p:nvPr>
        </p:nvSpPr>
        <p:spPr>
          <a:xfrm>
            <a:off x="7775533" y="2722433"/>
            <a:ext cx="29476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2692865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 text &amp; some text slide">
    <p:bg>
      <p:bgPr>
        <a:solidFill>
          <a:srgbClr val="FFFFFF"/>
        </a:solidFill>
        <a:effectLst/>
      </p:bgPr>
    </p:bg>
    <p:spTree>
      <p:nvGrpSpPr>
        <p:cNvPr id="1" name="Shape 117"/>
        <p:cNvGrpSpPr/>
        <p:nvPr/>
      </p:nvGrpSpPr>
      <p:grpSpPr>
        <a:xfrm>
          <a:off x="0" y="0"/>
          <a:ext cx="0" cy="0"/>
          <a:chOff x="0" y="0"/>
          <a:chExt cx="0" cy="0"/>
        </a:xfrm>
      </p:grpSpPr>
      <p:sp>
        <p:nvSpPr>
          <p:cNvPr id="118" name="Google Shape;118;p15"/>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20" name="Google Shape;120;p15"/>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21" name="Google Shape;121;p15"/>
          <p:cNvSpPr txBox="1">
            <a:spLocks noGrp="1"/>
          </p:cNvSpPr>
          <p:nvPr>
            <p:ph type="title"/>
          </p:nvPr>
        </p:nvSpPr>
        <p:spPr>
          <a:xfrm>
            <a:off x="0" y="3288533"/>
            <a:ext cx="12192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9600" b="1"/>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138953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 number &amp; some text slide 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6"/>
          <p:cNvSpPr txBox="1">
            <a:spLocks noGrp="1"/>
          </p:cNvSpPr>
          <p:nvPr>
            <p:ph type="title" hasCustomPrompt="1"/>
          </p:nvPr>
        </p:nvSpPr>
        <p:spPr>
          <a:xfrm>
            <a:off x="990600" y="1650800"/>
            <a:ext cx="10306000" cy="261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6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25" name="Google Shape;125;p1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26" name="Google Shape;126;p16"/>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42251855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Numbers &amp; some text slide 1">
    <p:bg>
      <p:bgPr>
        <a:solidFill>
          <a:srgbClr val="FFFFFF"/>
        </a:solidFill>
        <a:effectLst/>
      </p:bgPr>
    </p:bg>
    <p:spTree>
      <p:nvGrpSpPr>
        <p:cNvPr id="1" name="Shape 127"/>
        <p:cNvGrpSpPr/>
        <p:nvPr/>
      </p:nvGrpSpPr>
      <p:grpSpPr>
        <a:xfrm>
          <a:off x="0" y="0"/>
          <a:ext cx="0" cy="0"/>
          <a:chOff x="0" y="0"/>
          <a:chExt cx="0" cy="0"/>
        </a:xfrm>
      </p:grpSpPr>
      <p:sp>
        <p:nvSpPr>
          <p:cNvPr id="128" name="Google Shape;128;p17"/>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7"/>
          <p:cNvSpPr txBox="1">
            <a:spLocks noGrp="1"/>
          </p:cNvSpPr>
          <p:nvPr>
            <p:ph type="title" hasCustomPrompt="1"/>
          </p:nvPr>
        </p:nvSpPr>
        <p:spPr>
          <a:xfrm>
            <a:off x="990600" y="1110133"/>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0" name="Google Shape;130;p1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31" name="Google Shape;131;p17"/>
          <p:cNvSpPr txBox="1">
            <a:spLocks noGrp="1"/>
          </p:cNvSpPr>
          <p:nvPr>
            <p:ph type="subTitle" idx="1"/>
          </p:nvPr>
        </p:nvSpPr>
        <p:spPr>
          <a:xfrm>
            <a:off x="2222767" y="1959333"/>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32" name="Google Shape;132;p17"/>
          <p:cNvSpPr txBox="1">
            <a:spLocks noGrp="1"/>
          </p:cNvSpPr>
          <p:nvPr>
            <p:ph type="title" idx="2" hasCustomPrompt="1"/>
          </p:nvPr>
        </p:nvSpPr>
        <p:spPr>
          <a:xfrm>
            <a:off x="990600" y="2608000"/>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3" name="Google Shape;133;p17"/>
          <p:cNvSpPr txBox="1">
            <a:spLocks noGrp="1"/>
          </p:cNvSpPr>
          <p:nvPr>
            <p:ph type="subTitle" idx="3"/>
          </p:nvPr>
        </p:nvSpPr>
        <p:spPr>
          <a:xfrm>
            <a:off x="2222767" y="3457200"/>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34" name="Google Shape;134;p17"/>
          <p:cNvSpPr txBox="1">
            <a:spLocks noGrp="1"/>
          </p:cNvSpPr>
          <p:nvPr>
            <p:ph type="title" idx="4" hasCustomPrompt="1"/>
          </p:nvPr>
        </p:nvSpPr>
        <p:spPr>
          <a:xfrm>
            <a:off x="990600" y="4105867"/>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5" name="Google Shape;135;p17"/>
          <p:cNvSpPr txBox="1">
            <a:spLocks noGrp="1"/>
          </p:cNvSpPr>
          <p:nvPr>
            <p:ph type="subTitle" idx="5"/>
          </p:nvPr>
        </p:nvSpPr>
        <p:spPr>
          <a:xfrm>
            <a:off x="2222767" y="4955067"/>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536474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solidFill>
          <a:srgbClr val="FFFFFF"/>
        </a:solidFill>
        <a:effectLst/>
      </p:bgPr>
    </p:bg>
    <p:spTree>
      <p:nvGrpSpPr>
        <p:cNvPr id="1" name="Shape 136"/>
        <p:cNvGrpSpPr/>
        <p:nvPr/>
      </p:nvGrpSpPr>
      <p:grpSpPr>
        <a:xfrm>
          <a:off x="0" y="0"/>
          <a:ext cx="0" cy="0"/>
          <a:chOff x="0" y="0"/>
          <a:chExt cx="0" cy="0"/>
        </a:xfrm>
      </p:grpSpPr>
    </p:spTree>
    <p:extLst>
      <p:ext uri="{BB962C8B-B14F-4D97-AF65-F5344CB8AC3E}">
        <p14:creationId xmlns:p14="http://schemas.microsoft.com/office/powerpoint/2010/main" val="1681794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White frame">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542600" y="5550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655360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Square with title and text">
    <p:bg>
      <p:bgPr>
        <a:solidFill>
          <a:srgbClr val="FFFFFF"/>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41" name="Google Shape;141;p20"/>
          <p:cNvSpPr/>
          <p:nvPr/>
        </p:nvSpPr>
        <p:spPr>
          <a:xfrm>
            <a:off x="542600" y="469600"/>
            <a:ext cx="1121125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0"/>
          <p:cNvSpPr txBox="1">
            <a:spLocks noGrp="1"/>
          </p:cNvSpPr>
          <p:nvPr>
            <p:ph type="title" hasCustomPrompt="1"/>
          </p:nvPr>
        </p:nvSpPr>
        <p:spPr>
          <a:xfrm>
            <a:off x="983800" y="1307013"/>
            <a:ext cx="4762000" cy="770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r>
              <a:rPr lang="en-US" dirty="0"/>
              <a:t>Thank You!</a:t>
            </a:r>
            <a:endParaRPr dirty="0"/>
          </a:p>
        </p:txBody>
      </p:sp>
      <p:sp>
        <p:nvSpPr>
          <p:cNvPr id="143" name="Google Shape;143;p20"/>
          <p:cNvSpPr txBox="1">
            <a:spLocks noGrp="1"/>
          </p:cNvSpPr>
          <p:nvPr>
            <p:ph type="subTitle" idx="1"/>
          </p:nvPr>
        </p:nvSpPr>
        <p:spPr>
          <a:xfrm>
            <a:off x="983800" y="3015333"/>
            <a:ext cx="4808800" cy="258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67"/>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extLst>
      <p:ext uri="{BB962C8B-B14F-4D97-AF65-F5344CB8AC3E}">
        <p14:creationId xmlns:p14="http://schemas.microsoft.com/office/powerpoint/2010/main" val="299627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Main Content">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264367"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14" name="Google Shape;14;p3"/>
          <p:cNvSpPr txBox="1">
            <a:spLocks noGrp="1"/>
          </p:cNvSpPr>
          <p:nvPr>
            <p:ph type="subTitle" idx="1"/>
          </p:nvPr>
        </p:nvSpPr>
        <p:spPr>
          <a:xfrm>
            <a:off x="6261632" y="2279256"/>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5" name="Google Shape;15;p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6" name="Google Shape;16;p3"/>
          <p:cNvSpPr/>
          <p:nvPr/>
        </p:nvSpPr>
        <p:spPr>
          <a:xfrm>
            <a:off x="6096000" y="572467"/>
            <a:ext cx="3696000" cy="847600"/>
          </a:xfrm>
          <a:prstGeom prst="rect">
            <a:avLst/>
          </a:prstGeom>
          <a:noFill/>
          <a:ln w="38100"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7" name="Google Shape;17;p3"/>
          <p:cNvSpPr txBox="1">
            <a:spLocks noGrp="1"/>
          </p:cNvSpPr>
          <p:nvPr>
            <p:ph type="title" idx="2"/>
          </p:nvPr>
        </p:nvSpPr>
        <p:spPr>
          <a:xfrm>
            <a:off x="6261633" y="1598384"/>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18" name="Google Shape;18;p3"/>
          <p:cNvSpPr txBox="1">
            <a:spLocks noGrp="1"/>
          </p:cNvSpPr>
          <p:nvPr>
            <p:ph type="subTitle" idx="3"/>
          </p:nvPr>
        </p:nvSpPr>
        <p:spPr>
          <a:xfrm>
            <a:off x="6261632" y="3782229"/>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9" name="Google Shape;19;p3"/>
          <p:cNvSpPr txBox="1">
            <a:spLocks noGrp="1"/>
          </p:cNvSpPr>
          <p:nvPr>
            <p:ph type="title" idx="4"/>
          </p:nvPr>
        </p:nvSpPr>
        <p:spPr>
          <a:xfrm>
            <a:off x="6261633" y="3101351"/>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20" name="Google Shape;20;p3"/>
          <p:cNvSpPr txBox="1">
            <a:spLocks noGrp="1"/>
          </p:cNvSpPr>
          <p:nvPr>
            <p:ph type="subTitle" idx="5"/>
          </p:nvPr>
        </p:nvSpPr>
        <p:spPr>
          <a:xfrm>
            <a:off x="6261632" y="5289987"/>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1" name="Google Shape;21;p3"/>
          <p:cNvSpPr txBox="1">
            <a:spLocks noGrp="1"/>
          </p:cNvSpPr>
          <p:nvPr>
            <p:ph type="title" idx="6"/>
          </p:nvPr>
        </p:nvSpPr>
        <p:spPr>
          <a:xfrm>
            <a:off x="6261633" y="4604339"/>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22" name="Google Shape;22;p3"/>
          <p:cNvSpPr/>
          <p:nvPr/>
        </p:nvSpPr>
        <p:spPr>
          <a:xfrm>
            <a:off x="0" y="0"/>
            <a:ext cx="3807600" cy="685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4776300" y="1901567"/>
            <a:ext cx="1118400"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4776300" y="3404533"/>
            <a:ext cx="1118400"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4776300" y="4907500"/>
            <a:ext cx="1118400"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txBox="1">
            <a:spLocks noGrp="1"/>
          </p:cNvSpPr>
          <p:nvPr>
            <p:ph type="title" idx="7" hasCustomPrompt="1"/>
          </p:nvPr>
        </p:nvSpPr>
        <p:spPr>
          <a:xfrm>
            <a:off x="4496300" y="2024367"/>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7" name="Google Shape;27;p3"/>
          <p:cNvSpPr txBox="1">
            <a:spLocks noGrp="1"/>
          </p:cNvSpPr>
          <p:nvPr>
            <p:ph type="title" idx="8" hasCustomPrompt="1"/>
          </p:nvPr>
        </p:nvSpPr>
        <p:spPr>
          <a:xfrm>
            <a:off x="4496300" y="3527333"/>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8" name="Google Shape;28;p3"/>
          <p:cNvSpPr txBox="1">
            <a:spLocks noGrp="1"/>
          </p:cNvSpPr>
          <p:nvPr>
            <p:ph type="title" idx="9" hasCustomPrompt="1"/>
          </p:nvPr>
        </p:nvSpPr>
        <p:spPr>
          <a:xfrm>
            <a:off x="4496300" y="5030300"/>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Tree>
    <p:extLst>
      <p:ext uri="{BB962C8B-B14F-4D97-AF65-F5344CB8AC3E}">
        <p14:creationId xmlns:p14="http://schemas.microsoft.com/office/powerpoint/2010/main" val="32673271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Title and subtitle with cyan frame">
    <p:bg>
      <p:bgPr>
        <a:solidFill>
          <a:srgbClr val="FFFFFF"/>
        </a:solidFill>
        <a:effectLst/>
      </p:bgPr>
    </p:bg>
    <p:spTree>
      <p:nvGrpSpPr>
        <p:cNvPr id="1" name="Shape 145"/>
        <p:cNvGrpSpPr/>
        <p:nvPr/>
      </p:nvGrpSpPr>
      <p:grpSpPr>
        <a:xfrm>
          <a:off x="0" y="0"/>
          <a:ext cx="0" cy="0"/>
          <a:chOff x="0" y="0"/>
          <a:chExt cx="0" cy="0"/>
        </a:xfrm>
      </p:grpSpPr>
      <p:sp>
        <p:nvSpPr>
          <p:cNvPr id="146" name="Google Shape;146;p21"/>
          <p:cNvSpPr/>
          <p:nvPr/>
        </p:nvSpPr>
        <p:spPr>
          <a:xfrm>
            <a:off x="6146600" y="-14867"/>
            <a:ext cx="60604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2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endParaRPr lang="en-US"/>
          </a:p>
          <a:p>
            <a:fld id="{00000000-1234-1234-1234-123412341234}" type="slidenum">
              <a:rPr lang="es" smtClean="0"/>
              <a:pPr/>
              <a:t>‹#›</a:t>
            </a:fld>
            <a:endParaRPr/>
          </a:p>
        </p:txBody>
      </p:sp>
      <p:sp>
        <p:nvSpPr>
          <p:cNvPr id="148" name="Google Shape;148;p21"/>
          <p:cNvSpPr txBox="1">
            <a:spLocks noGrp="1"/>
          </p:cNvSpPr>
          <p:nvPr>
            <p:ph type="title"/>
          </p:nvPr>
        </p:nvSpPr>
        <p:spPr>
          <a:xfrm>
            <a:off x="834772" y="1307013"/>
            <a:ext cx="4762000" cy="770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49" name="Google Shape;149;p21"/>
          <p:cNvSpPr txBox="1">
            <a:spLocks noGrp="1"/>
          </p:cNvSpPr>
          <p:nvPr>
            <p:ph type="subTitle" idx="1"/>
          </p:nvPr>
        </p:nvSpPr>
        <p:spPr>
          <a:xfrm>
            <a:off x="834772"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2679250" y="2129967"/>
            <a:ext cx="9016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6772405"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8978304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yan frame 1">
    <p:bg>
      <p:bgPr>
        <a:solidFill>
          <a:srgbClr val="FFFFFF"/>
        </a:solidFill>
        <a:effectLst/>
      </p:bgPr>
    </p:bg>
    <p:spTree>
      <p:nvGrpSpPr>
        <p:cNvPr id="1" name="Shape 152"/>
        <p:cNvGrpSpPr/>
        <p:nvPr/>
      </p:nvGrpSpPr>
      <p:grpSpPr>
        <a:xfrm>
          <a:off x="0" y="0"/>
          <a:ext cx="0" cy="0"/>
          <a:chOff x="0" y="0"/>
          <a:chExt cx="0" cy="0"/>
        </a:xfrm>
      </p:grpSpPr>
      <p:sp>
        <p:nvSpPr>
          <p:cNvPr id="153" name="Google Shape;153;p22"/>
          <p:cNvSpPr/>
          <p:nvPr/>
        </p:nvSpPr>
        <p:spPr>
          <a:xfrm>
            <a:off x="6933900" y="-14867"/>
            <a:ext cx="5273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2"/>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endParaRPr lang="en-US"/>
          </a:p>
          <a:p>
            <a:fld id="{00000000-1234-1234-1234-123412341234}" type="slidenum">
              <a:rPr lang="es" smtClean="0"/>
              <a:pPr/>
              <a:t>‹#›</a:t>
            </a:fld>
            <a:endParaRPr/>
          </a:p>
        </p:txBody>
      </p:sp>
    </p:spTree>
    <p:extLst>
      <p:ext uri="{BB962C8B-B14F-4D97-AF65-F5344CB8AC3E}">
        <p14:creationId xmlns:p14="http://schemas.microsoft.com/office/powerpoint/2010/main" val="17891305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yan with title and text ">
    <p:spTree>
      <p:nvGrpSpPr>
        <p:cNvPr id="1" name="Shape 155"/>
        <p:cNvGrpSpPr/>
        <p:nvPr/>
      </p:nvGrpSpPr>
      <p:grpSpPr>
        <a:xfrm>
          <a:off x="0" y="0"/>
          <a:ext cx="0" cy="0"/>
          <a:chOff x="0" y="0"/>
          <a:chExt cx="0" cy="0"/>
        </a:xfrm>
      </p:grpSpPr>
      <p:sp>
        <p:nvSpPr>
          <p:cNvPr id="156" name="Google Shape;156;p23"/>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23"/>
          <p:cNvSpPr txBox="1">
            <a:spLocks noGrp="1"/>
          </p:cNvSpPr>
          <p:nvPr>
            <p:ph type="title"/>
          </p:nvPr>
        </p:nvSpPr>
        <p:spPr>
          <a:xfrm>
            <a:off x="6261700" y="23006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58" name="Google Shape;158;p23"/>
          <p:cNvSpPr txBox="1">
            <a:spLocks noGrp="1"/>
          </p:cNvSpPr>
          <p:nvPr>
            <p:ph type="subTitle" idx="1"/>
          </p:nvPr>
        </p:nvSpPr>
        <p:spPr>
          <a:xfrm>
            <a:off x="6261700" y="3786600"/>
            <a:ext cx="3693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a:endParaRPr/>
          </a:p>
        </p:txBody>
      </p:sp>
      <p:sp>
        <p:nvSpPr>
          <p:cNvPr id="159" name="Google Shape;159;p23"/>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0247301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yan with title and text  1">
    <p:spTree>
      <p:nvGrpSpPr>
        <p:cNvPr id="1" name="Shape 160"/>
        <p:cNvGrpSpPr/>
        <p:nvPr/>
      </p:nvGrpSpPr>
      <p:grpSpPr>
        <a:xfrm>
          <a:off x="0" y="0"/>
          <a:ext cx="0" cy="0"/>
          <a:chOff x="0" y="0"/>
          <a:chExt cx="0" cy="0"/>
        </a:xfrm>
      </p:grpSpPr>
      <p:sp>
        <p:nvSpPr>
          <p:cNvPr id="161" name="Google Shape;161;p24"/>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4"/>
          <p:cNvSpPr txBox="1">
            <a:spLocks noGrp="1"/>
          </p:cNvSpPr>
          <p:nvPr>
            <p:ph type="title"/>
          </p:nvPr>
        </p:nvSpPr>
        <p:spPr>
          <a:xfrm>
            <a:off x="2173467" y="2300600"/>
            <a:ext cx="4074000" cy="14860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endParaRPr/>
          </a:p>
        </p:txBody>
      </p:sp>
      <p:sp>
        <p:nvSpPr>
          <p:cNvPr id="163" name="Google Shape;163;p24"/>
          <p:cNvSpPr txBox="1">
            <a:spLocks noGrp="1"/>
          </p:cNvSpPr>
          <p:nvPr>
            <p:ph type="subTitle" idx="1"/>
          </p:nvPr>
        </p:nvSpPr>
        <p:spPr>
          <a:xfrm>
            <a:off x="2553867" y="3786600"/>
            <a:ext cx="3693600" cy="77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67">
                <a:solidFill>
                  <a:srgbClr val="666666"/>
                </a:solidFill>
              </a:defRPr>
            </a:lvl1pPr>
            <a:lvl2pPr lvl="1" algn="r" rtl="0">
              <a:spcBef>
                <a:spcPts val="0"/>
              </a:spcBef>
              <a:spcAft>
                <a:spcPts val="0"/>
              </a:spcAft>
              <a:buNone/>
              <a:defRPr>
                <a:solidFill>
                  <a:srgbClr val="666666"/>
                </a:solidFill>
              </a:defRPr>
            </a:lvl2pPr>
            <a:lvl3pPr lvl="2" algn="r" rtl="0">
              <a:spcBef>
                <a:spcPts val="0"/>
              </a:spcBef>
              <a:spcAft>
                <a:spcPts val="0"/>
              </a:spcAft>
              <a:buNone/>
              <a:defRPr>
                <a:solidFill>
                  <a:srgbClr val="666666"/>
                </a:solidFill>
              </a:defRPr>
            </a:lvl3pPr>
            <a:lvl4pPr lvl="3" algn="r" rtl="0">
              <a:spcBef>
                <a:spcPts val="0"/>
              </a:spcBef>
              <a:spcAft>
                <a:spcPts val="0"/>
              </a:spcAft>
              <a:buNone/>
              <a:defRPr>
                <a:solidFill>
                  <a:srgbClr val="666666"/>
                </a:solidFill>
              </a:defRPr>
            </a:lvl4pPr>
            <a:lvl5pPr lvl="4" algn="r" rtl="0">
              <a:spcBef>
                <a:spcPts val="0"/>
              </a:spcBef>
              <a:spcAft>
                <a:spcPts val="0"/>
              </a:spcAft>
              <a:buNone/>
              <a:defRPr>
                <a:solidFill>
                  <a:srgbClr val="666666"/>
                </a:solidFill>
              </a:defRPr>
            </a:lvl5pPr>
            <a:lvl6pPr lvl="5" algn="r" rtl="0">
              <a:spcBef>
                <a:spcPts val="0"/>
              </a:spcBef>
              <a:spcAft>
                <a:spcPts val="0"/>
              </a:spcAft>
              <a:buNone/>
              <a:defRPr>
                <a:solidFill>
                  <a:srgbClr val="666666"/>
                </a:solidFill>
              </a:defRPr>
            </a:lvl6pPr>
            <a:lvl7pPr lvl="6" algn="r" rtl="0">
              <a:spcBef>
                <a:spcPts val="0"/>
              </a:spcBef>
              <a:spcAft>
                <a:spcPts val="0"/>
              </a:spcAft>
              <a:buNone/>
              <a:defRPr>
                <a:solidFill>
                  <a:srgbClr val="666666"/>
                </a:solidFill>
              </a:defRPr>
            </a:lvl7pPr>
            <a:lvl8pPr lvl="7" algn="r" rtl="0">
              <a:spcBef>
                <a:spcPts val="0"/>
              </a:spcBef>
              <a:spcAft>
                <a:spcPts val="0"/>
              </a:spcAft>
              <a:buNone/>
              <a:defRPr>
                <a:solidFill>
                  <a:srgbClr val="666666"/>
                </a:solidFill>
              </a:defRPr>
            </a:lvl8pPr>
            <a:lvl9pPr lvl="8" algn="r" rtl="0">
              <a:spcBef>
                <a:spcPts val="0"/>
              </a:spcBef>
              <a:spcAft>
                <a:spcPts val="0"/>
              </a:spcAft>
              <a:buNone/>
              <a:defRPr>
                <a:solidFill>
                  <a:srgbClr val="666666"/>
                </a:solidFill>
              </a:defRPr>
            </a:lvl9pPr>
          </a:lstStyle>
          <a:p>
            <a:endParaRPr/>
          </a:p>
        </p:txBody>
      </p:sp>
      <p:sp>
        <p:nvSpPr>
          <p:cNvPr id="164" name="Google Shape;164;p24"/>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0444906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yan with title and text">
  <p:cSld name="Cyan with title and text">
    <p:spTree>
      <p:nvGrpSpPr>
        <p:cNvPr id="1" name="Shape 165"/>
        <p:cNvGrpSpPr/>
        <p:nvPr/>
      </p:nvGrpSpPr>
      <p:grpSpPr>
        <a:xfrm>
          <a:off x="0" y="0"/>
          <a:ext cx="0" cy="0"/>
          <a:chOff x="0" y="0"/>
          <a:chExt cx="0" cy="0"/>
        </a:xfrm>
      </p:grpSpPr>
      <p:sp>
        <p:nvSpPr>
          <p:cNvPr id="166" name="Google Shape;166;p25"/>
          <p:cNvSpPr/>
          <p:nvPr/>
        </p:nvSpPr>
        <p:spPr>
          <a:xfrm>
            <a:off x="-98200" y="-14867"/>
            <a:ext cx="12305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25"/>
          <p:cNvSpPr/>
          <p:nvPr/>
        </p:nvSpPr>
        <p:spPr>
          <a:xfrm>
            <a:off x="1907200" y="871800"/>
            <a:ext cx="8377600" cy="5114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p:nvPr/>
        </p:nvSpPr>
        <p:spPr>
          <a:xfrm>
            <a:off x="1907200" y="1828600"/>
            <a:ext cx="1529600" cy="532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25"/>
          <p:cNvSpPr txBox="1">
            <a:spLocks noGrp="1"/>
          </p:cNvSpPr>
          <p:nvPr>
            <p:ph type="title"/>
          </p:nvPr>
        </p:nvSpPr>
        <p:spPr>
          <a:xfrm>
            <a:off x="3567867" y="1626713"/>
            <a:ext cx="5234800" cy="643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3567868" y="3397000"/>
            <a:ext cx="41816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33829493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with frame ">
  <p:cSld name="Title slide with frame ">
    <p:bg>
      <p:bgPr>
        <a:solidFill>
          <a:srgbClr val="81ECEC"/>
        </a:solidFill>
        <a:effectLst/>
      </p:bgPr>
    </p:bg>
    <p:spTree>
      <p:nvGrpSpPr>
        <p:cNvPr id="1" name="Shape 171"/>
        <p:cNvGrpSpPr/>
        <p:nvPr/>
      </p:nvGrpSpPr>
      <p:grpSpPr>
        <a:xfrm>
          <a:off x="0" y="0"/>
          <a:ext cx="0" cy="0"/>
          <a:chOff x="0" y="0"/>
          <a:chExt cx="0" cy="0"/>
        </a:xfrm>
      </p:grpSpPr>
      <p:sp>
        <p:nvSpPr>
          <p:cNvPr id="172" name="Google Shape;172;p26"/>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00000000-1234-1234-1234-123412341234}" type="slidenum">
              <a:rPr lang="es" smtClean="0"/>
              <a:pPr/>
              <a:t>‹#›</a:t>
            </a:fld>
            <a:endParaRPr lang="es"/>
          </a:p>
        </p:txBody>
      </p:sp>
      <p:sp>
        <p:nvSpPr>
          <p:cNvPr id="174" name="Google Shape;174;p26"/>
          <p:cNvSpPr txBox="1">
            <a:spLocks noGrp="1"/>
          </p:cNvSpPr>
          <p:nvPr>
            <p:ph type="title"/>
          </p:nvPr>
        </p:nvSpPr>
        <p:spPr>
          <a:xfrm>
            <a:off x="1044700" y="2317400"/>
            <a:ext cx="3394400" cy="222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endParaRPr/>
          </a:p>
        </p:txBody>
      </p:sp>
    </p:spTree>
    <p:extLst>
      <p:ext uri="{BB962C8B-B14F-4D97-AF65-F5344CB8AC3E}">
        <p14:creationId xmlns:p14="http://schemas.microsoft.com/office/powerpoint/2010/main" val="10842689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with frame  1">
  <p:cSld name="Title with frame  1">
    <p:bg>
      <p:bgPr>
        <a:solidFill>
          <a:srgbClr val="81ECEC"/>
        </a:solidFill>
        <a:effectLst/>
      </p:bgPr>
    </p:bg>
    <p:spTree>
      <p:nvGrpSpPr>
        <p:cNvPr id="1" name="Shape 176"/>
        <p:cNvGrpSpPr/>
        <p:nvPr/>
      </p:nvGrpSpPr>
      <p:grpSpPr>
        <a:xfrm>
          <a:off x="0" y="0"/>
          <a:ext cx="0" cy="0"/>
          <a:chOff x="0" y="0"/>
          <a:chExt cx="0" cy="0"/>
        </a:xfrm>
      </p:grpSpPr>
      <p:sp>
        <p:nvSpPr>
          <p:cNvPr id="177" name="Google Shape;177;p27"/>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00000000-1234-1234-1234-123412341234}" type="slidenum">
              <a:rPr lang="es" smtClean="0"/>
              <a:pPr/>
              <a:t>‹#›</a:t>
            </a:fld>
            <a:endParaRPr lang="es"/>
          </a:p>
        </p:txBody>
      </p:sp>
      <p:sp>
        <p:nvSpPr>
          <p:cNvPr id="179" name="Google Shape;179;p27"/>
          <p:cNvSpPr txBox="1">
            <a:spLocks noGrp="1"/>
          </p:cNvSpPr>
          <p:nvPr>
            <p:ph type="title"/>
          </p:nvPr>
        </p:nvSpPr>
        <p:spPr>
          <a:xfrm>
            <a:off x="1044700" y="828667"/>
            <a:ext cx="10157600" cy="52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endParaRPr/>
          </a:p>
        </p:txBody>
      </p:sp>
    </p:spTree>
    <p:extLst>
      <p:ext uri="{BB962C8B-B14F-4D97-AF65-F5344CB8AC3E}">
        <p14:creationId xmlns:p14="http://schemas.microsoft.com/office/powerpoint/2010/main" val="149397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IG Title slide" type="title">
  <p:cSld name="BIG Title slide">
    <p:bg>
      <p:bgPr>
        <a:solidFill>
          <a:srgbClr val="FFFFFF"/>
        </a:solidFill>
        <a:effectLst/>
      </p:bgPr>
    </p:bg>
    <p:spTree>
      <p:nvGrpSpPr>
        <p:cNvPr id="1" name="Shape 9"/>
        <p:cNvGrpSpPr/>
        <p:nvPr/>
      </p:nvGrpSpPr>
      <p:grpSpPr>
        <a:xfrm>
          <a:off x="0" y="0"/>
          <a:ext cx="0" cy="0"/>
          <a:chOff x="0" y="0"/>
          <a:chExt cx="0" cy="0"/>
        </a:xfrm>
      </p:grpSpPr>
      <p:sp>
        <p:nvSpPr>
          <p:cNvPr id="10" name="Google Shape;10;p2"/>
          <p:cNvSpPr/>
          <p:nvPr/>
        </p:nvSpPr>
        <p:spPr>
          <a:xfrm>
            <a:off x="901733" y="428267"/>
            <a:ext cx="6514000" cy="59088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1" name="Google Shape;11;p2"/>
          <p:cNvSpPr txBox="1">
            <a:spLocks noGrp="1"/>
          </p:cNvSpPr>
          <p:nvPr>
            <p:ph type="ctrTitle"/>
          </p:nvPr>
        </p:nvSpPr>
        <p:spPr>
          <a:xfrm>
            <a:off x="2147533" y="2475033"/>
            <a:ext cx="8210400" cy="11676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4800" b="1"/>
            </a:lvl1pPr>
            <a:lvl2pPr lvl="1" algn="ctr" rtl="0">
              <a:spcBef>
                <a:spcPts val="0"/>
              </a:spcBef>
              <a:spcAft>
                <a:spcPts val="0"/>
              </a:spcAft>
              <a:buClr>
                <a:srgbClr val="434343"/>
              </a:buClr>
              <a:buSzPts val="6000"/>
              <a:buNone/>
              <a:defRPr sz="8000">
                <a:solidFill>
                  <a:srgbClr val="434343"/>
                </a:solidFill>
              </a:defRPr>
            </a:lvl2pPr>
            <a:lvl3pPr lvl="2" algn="ctr" rtl="0">
              <a:spcBef>
                <a:spcPts val="0"/>
              </a:spcBef>
              <a:spcAft>
                <a:spcPts val="0"/>
              </a:spcAft>
              <a:buClr>
                <a:srgbClr val="434343"/>
              </a:buClr>
              <a:buSzPts val="6000"/>
              <a:buNone/>
              <a:defRPr sz="8000">
                <a:solidFill>
                  <a:srgbClr val="434343"/>
                </a:solidFill>
              </a:defRPr>
            </a:lvl3pPr>
            <a:lvl4pPr lvl="3" algn="ctr" rtl="0">
              <a:spcBef>
                <a:spcPts val="0"/>
              </a:spcBef>
              <a:spcAft>
                <a:spcPts val="0"/>
              </a:spcAft>
              <a:buClr>
                <a:srgbClr val="434343"/>
              </a:buClr>
              <a:buSzPts val="6000"/>
              <a:buNone/>
              <a:defRPr sz="8000">
                <a:solidFill>
                  <a:srgbClr val="434343"/>
                </a:solidFill>
              </a:defRPr>
            </a:lvl4pPr>
            <a:lvl5pPr lvl="4" algn="ctr" rtl="0">
              <a:spcBef>
                <a:spcPts val="0"/>
              </a:spcBef>
              <a:spcAft>
                <a:spcPts val="0"/>
              </a:spcAft>
              <a:buClr>
                <a:srgbClr val="434343"/>
              </a:buClr>
              <a:buSzPts val="6000"/>
              <a:buNone/>
              <a:defRPr sz="8000">
                <a:solidFill>
                  <a:srgbClr val="434343"/>
                </a:solidFill>
              </a:defRPr>
            </a:lvl5pPr>
            <a:lvl6pPr lvl="5" algn="ctr" rtl="0">
              <a:spcBef>
                <a:spcPts val="0"/>
              </a:spcBef>
              <a:spcAft>
                <a:spcPts val="0"/>
              </a:spcAft>
              <a:buClr>
                <a:srgbClr val="434343"/>
              </a:buClr>
              <a:buSzPts val="6000"/>
              <a:buNone/>
              <a:defRPr sz="8000">
                <a:solidFill>
                  <a:srgbClr val="434343"/>
                </a:solidFill>
              </a:defRPr>
            </a:lvl6pPr>
            <a:lvl7pPr lvl="6" algn="ctr" rtl="0">
              <a:spcBef>
                <a:spcPts val="0"/>
              </a:spcBef>
              <a:spcAft>
                <a:spcPts val="0"/>
              </a:spcAft>
              <a:buClr>
                <a:srgbClr val="434343"/>
              </a:buClr>
              <a:buSzPts val="6000"/>
              <a:buNone/>
              <a:defRPr sz="8000">
                <a:solidFill>
                  <a:srgbClr val="434343"/>
                </a:solidFill>
              </a:defRPr>
            </a:lvl7pPr>
            <a:lvl8pPr lvl="7" algn="ctr" rtl="0">
              <a:spcBef>
                <a:spcPts val="0"/>
              </a:spcBef>
              <a:spcAft>
                <a:spcPts val="0"/>
              </a:spcAft>
              <a:buClr>
                <a:srgbClr val="434343"/>
              </a:buClr>
              <a:buSzPts val="6000"/>
              <a:buNone/>
              <a:defRPr sz="8000">
                <a:solidFill>
                  <a:srgbClr val="434343"/>
                </a:solidFill>
              </a:defRPr>
            </a:lvl8pPr>
            <a:lvl9pPr lvl="8" algn="ctr" rtl="0">
              <a:spcBef>
                <a:spcPts val="0"/>
              </a:spcBef>
              <a:spcAft>
                <a:spcPts val="0"/>
              </a:spcAft>
              <a:buClr>
                <a:srgbClr val="434343"/>
              </a:buClr>
              <a:buSzPts val="6000"/>
              <a:buNone/>
              <a:defRPr sz="8000">
                <a:solidFill>
                  <a:srgbClr val="434343"/>
                </a:solidFill>
              </a:defRPr>
            </a:lvl9pPr>
          </a:lstStyle>
          <a:p>
            <a:endParaRPr/>
          </a:p>
        </p:txBody>
      </p:sp>
    </p:spTree>
    <p:extLst>
      <p:ext uri="{BB962C8B-B14F-4D97-AF65-F5344CB8AC3E}">
        <p14:creationId xmlns:p14="http://schemas.microsoft.com/office/powerpoint/2010/main" val="416860697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Content" type="secHead">
  <p:cSld name="Main Content">
    <p:bg>
      <p:bgPr>
        <a:solidFill>
          <a:srgbClr val="FFFFFF"/>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6264367"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14" name="Google Shape;14;p3"/>
          <p:cNvSpPr txBox="1">
            <a:spLocks noGrp="1"/>
          </p:cNvSpPr>
          <p:nvPr>
            <p:ph type="subTitle" idx="1"/>
          </p:nvPr>
        </p:nvSpPr>
        <p:spPr>
          <a:xfrm>
            <a:off x="6261632" y="2279256"/>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5" name="Google Shape;15;p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6" name="Google Shape;16;p3"/>
          <p:cNvSpPr/>
          <p:nvPr/>
        </p:nvSpPr>
        <p:spPr>
          <a:xfrm>
            <a:off x="6096000" y="572467"/>
            <a:ext cx="3696000" cy="847600"/>
          </a:xfrm>
          <a:prstGeom prst="rect">
            <a:avLst/>
          </a:prstGeom>
          <a:noFill/>
          <a:ln w="38100" cap="flat" cmpd="sng">
            <a:solidFill>
              <a:srgbClr val="434343"/>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solidFill>
                <a:srgbClr val="434343"/>
              </a:solidFill>
            </a:endParaRPr>
          </a:p>
        </p:txBody>
      </p:sp>
      <p:sp>
        <p:nvSpPr>
          <p:cNvPr id="17" name="Google Shape;17;p3"/>
          <p:cNvSpPr txBox="1">
            <a:spLocks noGrp="1"/>
          </p:cNvSpPr>
          <p:nvPr>
            <p:ph type="title" idx="2"/>
          </p:nvPr>
        </p:nvSpPr>
        <p:spPr>
          <a:xfrm>
            <a:off x="6261633" y="1598384"/>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18" name="Google Shape;18;p3"/>
          <p:cNvSpPr txBox="1">
            <a:spLocks noGrp="1"/>
          </p:cNvSpPr>
          <p:nvPr>
            <p:ph type="subTitle" idx="3"/>
          </p:nvPr>
        </p:nvSpPr>
        <p:spPr>
          <a:xfrm>
            <a:off x="6261632" y="3782229"/>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19" name="Google Shape;19;p3"/>
          <p:cNvSpPr txBox="1">
            <a:spLocks noGrp="1"/>
          </p:cNvSpPr>
          <p:nvPr>
            <p:ph type="title" idx="4"/>
          </p:nvPr>
        </p:nvSpPr>
        <p:spPr>
          <a:xfrm>
            <a:off x="6261633" y="3101351"/>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20" name="Google Shape;20;p3"/>
          <p:cNvSpPr txBox="1">
            <a:spLocks noGrp="1"/>
          </p:cNvSpPr>
          <p:nvPr>
            <p:ph type="subTitle" idx="5"/>
          </p:nvPr>
        </p:nvSpPr>
        <p:spPr>
          <a:xfrm>
            <a:off x="6261632" y="5289987"/>
            <a:ext cx="4489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1" name="Google Shape;21;p3"/>
          <p:cNvSpPr txBox="1">
            <a:spLocks noGrp="1"/>
          </p:cNvSpPr>
          <p:nvPr>
            <p:ph type="title" idx="6"/>
          </p:nvPr>
        </p:nvSpPr>
        <p:spPr>
          <a:xfrm>
            <a:off x="6261633" y="4604339"/>
            <a:ext cx="7081600" cy="91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2400"/>
            </a:lvl1pPr>
            <a:lvl2pPr lvl="1" rtl="0">
              <a:lnSpc>
                <a:spcPct val="100000"/>
              </a:lnSpc>
              <a:spcBef>
                <a:spcPts val="0"/>
              </a:spcBef>
              <a:spcAft>
                <a:spcPts val="0"/>
              </a:spcAft>
              <a:buClr>
                <a:srgbClr val="FFFFFF"/>
              </a:buClr>
              <a:buSzPts val="1800"/>
              <a:buNone/>
              <a:defRPr sz="2400">
                <a:solidFill>
                  <a:srgbClr val="FFFFFF"/>
                </a:solidFill>
              </a:defRPr>
            </a:lvl2pPr>
            <a:lvl3pPr lvl="2" rtl="0">
              <a:lnSpc>
                <a:spcPct val="100000"/>
              </a:lnSpc>
              <a:spcBef>
                <a:spcPts val="0"/>
              </a:spcBef>
              <a:spcAft>
                <a:spcPts val="0"/>
              </a:spcAft>
              <a:buClr>
                <a:srgbClr val="FFFFFF"/>
              </a:buClr>
              <a:buSzPts val="1800"/>
              <a:buNone/>
              <a:defRPr sz="2400">
                <a:solidFill>
                  <a:srgbClr val="FFFFFF"/>
                </a:solidFill>
              </a:defRPr>
            </a:lvl3pPr>
            <a:lvl4pPr lvl="3" rtl="0">
              <a:lnSpc>
                <a:spcPct val="100000"/>
              </a:lnSpc>
              <a:spcBef>
                <a:spcPts val="0"/>
              </a:spcBef>
              <a:spcAft>
                <a:spcPts val="0"/>
              </a:spcAft>
              <a:buClr>
                <a:srgbClr val="FFFFFF"/>
              </a:buClr>
              <a:buSzPts val="1800"/>
              <a:buNone/>
              <a:defRPr sz="2400">
                <a:solidFill>
                  <a:srgbClr val="FFFFFF"/>
                </a:solidFill>
              </a:defRPr>
            </a:lvl4pPr>
            <a:lvl5pPr lvl="4" rtl="0">
              <a:lnSpc>
                <a:spcPct val="100000"/>
              </a:lnSpc>
              <a:spcBef>
                <a:spcPts val="0"/>
              </a:spcBef>
              <a:spcAft>
                <a:spcPts val="0"/>
              </a:spcAft>
              <a:buClr>
                <a:srgbClr val="FFFFFF"/>
              </a:buClr>
              <a:buSzPts val="1800"/>
              <a:buNone/>
              <a:defRPr sz="2400">
                <a:solidFill>
                  <a:srgbClr val="FFFFFF"/>
                </a:solidFill>
              </a:defRPr>
            </a:lvl5pPr>
            <a:lvl6pPr lvl="5" rtl="0">
              <a:lnSpc>
                <a:spcPct val="100000"/>
              </a:lnSpc>
              <a:spcBef>
                <a:spcPts val="0"/>
              </a:spcBef>
              <a:spcAft>
                <a:spcPts val="0"/>
              </a:spcAft>
              <a:buClr>
                <a:srgbClr val="FFFFFF"/>
              </a:buClr>
              <a:buSzPts val="1800"/>
              <a:buNone/>
              <a:defRPr sz="2400">
                <a:solidFill>
                  <a:srgbClr val="FFFFFF"/>
                </a:solidFill>
              </a:defRPr>
            </a:lvl6pPr>
            <a:lvl7pPr lvl="6" rtl="0">
              <a:lnSpc>
                <a:spcPct val="100000"/>
              </a:lnSpc>
              <a:spcBef>
                <a:spcPts val="0"/>
              </a:spcBef>
              <a:spcAft>
                <a:spcPts val="0"/>
              </a:spcAft>
              <a:buClr>
                <a:srgbClr val="FFFFFF"/>
              </a:buClr>
              <a:buSzPts val="1800"/>
              <a:buNone/>
              <a:defRPr sz="2400">
                <a:solidFill>
                  <a:srgbClr val="FFFFFF"/>
                </a:solidFill>
              </a:defRPr>
            </a:lvl7pPr>
            <a:lvl8pPr lvl="7" rtl="0">
              <a:lnSpc>
                <a:spcPct val="100000"/>
              </a:lnSpc>
              <a:spcBef>
                <a:spcPts val="0"/>
              </a:spcBef>
              <a:spcAft>
                <a:spcPts val="0"/>
              </a:spcAft>
              <a:buClr>
                <a:srgbClr val="FFFFFF"/>
              </a:buClr>
              <a:buSzPts val="1800"/>
              <a:buNone/>
              <a:defRPr sz="2400">
                <a:solidFill>
                  <a:srgbClr val="FFFFFF"/>
                </a:solidFill>
              </a:defRPr>
            </a:lvl8pPr>
            <a:lvl9pPr lvl="8" rtl="0">
              <a:lnSpc>
                <a:spcPct val="100000"/>
              </a:lnSpc>
              <a:spcBef>
                <a:spcPts val="0"/>
              </a:spcBef>
              <a:spcAft>
                <a:spcPts val="0"/>
              </a:spcAft>
              <a:buClr>
                <a:srgbClr val="FFFFFF"/>
              </a:buClr>
              <a:buSzPts val="1800"/>
              <a:buNone/>
              <a:defRPr sz="2400">
                <a:solidFill>
                  <a:srgbClr val="FFFFFF"/>
                </a:solidFill>
              </a:defRPr>
            </a:lvl9pPr>
          </a:lstStyle>
          <a:p>
            <a:endParaRPr/>
          </a:p>
        </p:txBody>
      </p:sp>
      <p:sp>
        <p:nvSpPr>
          <p:cNvPr id="22" name="Google Shape;22;p3"/>
          <p:cNvSpPr/>
          <p:nvPr/>
        </p:nvSpPr>
        <p:spPr>
          <a:xfrm>
            <a:off x="0" y="0"/>
            <a:ext cx="3807600" cy="685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3"/>
          <p:cNvSpPr/>
          <p:nvPr/>
        </p:nvSpPr>
        <p:spPr>
          <a:xfrm>
            <a:off x="3960821" y="1901567"/>
            <a:ext cx="1933879"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3"/>
          <p:cNvSpPr/>
          <p:nvPr/>
        </p:nvSpPr>
        <p:spPr>
          <a:xfrm>
            <a:off x="3960821" y="3404533"/>
            <a:ext cx="1933879"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3960821" y="4907500"/>
            <a:ext cx="1933879" cy="10932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6" name="Google Shape;26;p3"/>
          <p:cNvSpPr txBox="1">
            <a:spLocks noGrp="1"/>
          </p:cNvSpPr>
          <p:nvPr>
            <p:ph type="title" idx="7" hasCustomPrompt="1"/>
          </p:nvPr>
        </p:nvSpPr>
        <p:spPr>
          <a:xfrm>
            <a:off x="4496300" y="2024367"/>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7" name="Google Shape;27;p3"/>
          <p:cNvSpPr txBox="1">
            <a:spLocks noGrp="1"/>
          </p:cNvSpPr>
          <p:nvPr>
            <p:ph type="title" idx="8" hasCustomPrompt="1"/>
          </p:nvPr>
        </p:nvSpPr>
        <p:spPr>
          <a:xfrm>
            <a:off x="4496300" y="3527333"/>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
        <p:nvSpPr>
          <p:cNvPr id="28" name="Google Shape;28;p3"/>
          <p:cNvSpPr txBox="1">
            <a:spLocks noGrp="1"/>
          </p:cNvSpPr>
          <p:nvPr>
            <p:ph type="title" idx="9" hasCustomPrompt="1"/>
          </p:nvPr>
        </p:nvSpPr>
        <p:spPr>
          <a:xfrm>
            <a:off x="4496300" y="5030300"/>
            <a:ext cx="1678400" cy="84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3733" b="1"/>
            </a:lvl1pPr>
            <a:lvl2pPr lvl="1" algn="ctr" rtl="0">
              <a:spcBef>
                <a:spcPts val="0"/>
              </a:spcBef>
              <a:spcAft>
                <a:spcPts val="0"/>
              </a:spcAft>
              <a:buSzPts val="2800"/>
              <a:buNone/>
              <a:defRPr sz="3733"/>
            </a:lvl2pPr>
            <a:lvl3pPr lvl="2" algn="ctr" rtl="0">
              <a:spcBef>
                <a:spcPts val="0"/>
              </a:spcBef>
              <a:spcAft>
                <a:spcPts val="0"/>
              </a:spcAft>
              <a:buSzPts val="2800"/>
              <a:buNone/>
              <a:defRPr sz="3733"/>
            </a:lvl3pPr>
            <a:lvl4pPr lvl="3" algn="ctr" rtl="0">
              <a:spcBef>
                <a:spcPts val="0"/>
              </a:spcBef>
              <a:spcAft>
                <a:spcPts val="0"/>
              </a:spcAft>
              <a:buSzPts val="2800"/>
              <a:buNone/>
              <a:defRPr sz="3733"/>
            </a:lvl4pPr>
            <a:lvl5pPr lvl="4" algn="ctr" rtl="0">
              <a:spcBef>
                <a:spcPts val="0"/>
              </a:spcBef>
              <a:spcAft>
                <a:spcPts val="0"/>
              </a:spcAft>
              <a:buSzPts val="2800"/>
              <a:buNone/>
              <a:defRPr sz="3733"/>
            </a:lvl5pPr>
            <a:lvl6pPr lvl="5" algn="ctr" rtl="0">
              <a:spcBef>
                <a:spcPts val="0"/>
              </a:spcBef>
              <a:spcAft>
                <a:spcPts val="0"/>
              </a:spcAft>
              <a:buSzPts val="2800"/>
              <a:buNone/>
              <a:defRPr sz="3733"/>
            </a:lvl6pPr>
            <a:lvl7pPr lvl="6" algn="ctr" rtl="0">
              <a:spcBef>
                <a:spcPts val="0"/>
              </a:spcBef>
              <a:spcAft>
                <a:spcPts val="0"/>
              </a:spcAft>
              <a:buSzPts val="2800"/>
              <a:buNone/>
              <a:defRPr sz="3733"/>
            </a:lvl7pPr>
            <a:lvl8pPr lvl="7" algn="ctr" rtl="0">
              <a:spcBef>
                <a:spcPts val="0"/>
              </a:spcBef>
              <a:spcAft>
                <a:spcPts val="0"/>
              </a:spcAft>
              <a:buSzPts val="2800"/>
              <a:buNone/>
              <a:defRPr sz="3733"/>
            </a:lvl8pPr>
            <a:lvl9pPr lvl="8" algn="ctr" rtl="0">
              <a:spcBef>
                <a:spcPts val="0"/>
              </a:spcBef>
              <a:spcAft>
                <a:spcPts val="0"/>
              </a:spcAft>
              <a:buSzPts val="2800"/>
              <a:buNone/>
              <a:defRPr sz="3733"/>
            </a:lvl9pPr>
          </a:lstStyle>
          <a:p>
            <a:r>
              <a:t>xx%</a:t>
            </a:r>
          </a:p>
        </p:txBody>
      </p:sp>
    </p:spTree>
    <p:extLst>
      <p:ext uri="{BB962C8B-B14F-4D97-AF65-F5344CB8AC3E}">
        <p14:creationId xmlns:p14="http://schemas.microsoft.com/office/powerpoint/2010/main" val="79551975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ubtitle">
  <p:cSld name="Title and subtitle">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1275028"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31" name="Google Shape;31;p4"/>
          <p:cNvSpPr txBox="1">
            <a:spLocks noGrp="1"/>
          </p:cNvSpPr>
          <p:nvPr>
            <p:ph type="subTitle" idx="1"/>
          </p:nvPr>
        </p:nvSpPr>
        <p:spPr>
          <a:xfrm>
            <a:off x="1272300" y="2279300"/>
            <a:ext cx="4489600" cy="330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32" name="Google Shape;32;p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33" name="Google Shape;33;p4"/>
          <p:cNvSpPr/>
          <p:nvPr/>
        </p:nvSpPr>
        <p:spPr>
          <a:xfrm>
            <a:off x="6902833" y="283867"/>
            <a:ext cx="4990400" cy="6245600"/>
          </a:xfrm>
          <a:prstGeom prst="rect">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6095996" y="5109900"/>
            <a:ext cx="1016000" cy="1558000"/>
          </a:xfrm>
          <a:prstGeom prst="rect">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5" name="Google Shape;35;p4"/>
          <p:cNvCxnSpPr/>
          <p:nvPr/>
        </p:nvCxnSpPr>
        <p:spPr>
          <a:xfrm>
            <a:off x="1425000" y="17868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2998633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Title and subtitle">
    <p:bg>
      <p:bgPr>
        <a:solidFill>
          <a:srgbClr val="FFFFFF"/>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1275028" y="253267"/>
            <a:ext cx="70816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31" name="Google Shape;31;p4"/>
          <p:cNvSpPr txBox="1">
            <a:spLocks noGrp="1"/>
          </p:cNvSpPr>
          <p:nvPr>
            <p:ph type="subTitle" idx="1"/>
          </p:nvPr>
        </p:nvSpPr>
        <p:spPr>
          <a:xfrm>
            <a:off x="1272300" y="2279300"/>
            <a:ext cx="4489600" cy="330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32" name="Google Shape;32;p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33" name="Google Shape;33;p4"/>
          <p:cNvSpPr/>
          <p:nvPr/>
        </p:nvSpPr>
        <p:spPr>
          <a:xfrm>
            <a:off x="6902833" y="283867"/>
            <a:ext cx="4990400" cy="6245600"/>
          </a:xfrm>
          <a:prstGeom prst="rect">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6095996" y="5109900"/>
            <a:ext cx="1016000" cy="1558000"/>
          </a:xfrm>
          <a:prstGeom prst="rect">
            <a:avLst/>
          </a:prstGeom>
          <a:noFill/>
          <a:ln w="28575"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35" name="Google Shape;35;p4"/>
          <p:cNvCxnSpPr/>
          <p:nvPr/>
        </p:nvCxnSpPr>
        <p:spPr>
          <a:xfrm>
            <a:off x="1425000" y="17868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24356219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Content 1 1">
  <p:cSld name="Main Content 1 1">
    <p:bg>
      <p:bgPr>
        <a:solidFill>
          <a:srgbClr val="FFFFFF"/>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275031" y="4626067"/>
            <a:ext cx="464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38" name="Google Shape;38;p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39" name="Google Shape;39;p5"/>
          <p:cNvCxnSpPr/>
          <p:nvPr/>
        </p:nvCxnSpPr>
        <p:spPr>
          <a:xfrm>
            <a:off x="1425000" y="61596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16062010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60063" y="13252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42" name="Google Shape;42;p6"/>
          <p:cNvSpPr txBox="1">
            <a:spLocks noGrp="1"/>
          </p:cNvSpPr>
          <p:nvPr>
            <p:ph type="subTitle" idx="1"/>
          </p:nvPr>
        </p:nvSpPr>
        <p:spPr>
          <a:xfrm>
            <a:off x="819700" y="3419700"/>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44" name="Google Shape;44;p6"/>
          <p:cNvCxnSpPr/>
          <p:nvPr/>
        </p:nvCxnSpPr>
        <p:spPr>
          <a:xfrm>
            <a:off x="904700" y="2747433"/>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0600377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slide">
  <p:cSld name="Quote slide">
    <p:bg>
      <p:bgPr>
        <a:solidFill>
          <a:srgbClr val="FFFFFF"/>
        </a:solidFill>
        <a:effectLst/>
      </p:bgPr>
    </p:bg>
    <p:spTree>
      <p:nvGrpSpPr>
        <p:cNvPr id="1" name="Shape 45"/>
        <p:cNvGrpSpPr/>
        <p:nvPr/>
      </p:nvGrpSpPr>
      <p:grpSpPr>
        <a:xfrm>
          <a:off x="0" y="0"/>
          <a:ext cx="0" cy="0"/>
          <a:chOff x="0" y="0"/>
          <a:chExt cx="0" cy="0"/>
        </a:xfrm>
      </p:grpSpPr>
      <p:sp>
        <p:nvSpPr>
          <p:cNvPr id="46" name="Google Shape;46;p7"/>
          <p:cNvSpPr/>
          <p:nvPr/>
        </p:nvSpPr>
        <p:spPr>
          <a:xfrm>
            <a:off x="1860667" y="1190000"/>
            <a:ext cx="8252000" cy="3642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7"/>
          <p:cNvSpPr txBox="1">
            <a:spLocks noGrp="1"/>
          </p:cNvSpPr>
          <p:nvPr>
            <p:ph type="subTitle" idx="1"/>
          </p:nvPr>
        </p:nvSpPr>
        <p:spPr>
          <a:xfrm>
            <a:off x="2525967" y="1502600"/>
            <a:ext cx="7196800" cy="280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000" b="1">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49" name="Google Shape;49;p7"/>
          <p:cNvSpPr txBox="1">
            <a:spLocks noGrp="1"/>
          </p:cNvSpPr>
          <p:nvPr>
            <p:ph type="subTitle" idx="2"/>
          </p:nvPr>
        </p:nvSpPr>
        <p:spPr>
          <a:xfrm>
            <a:off x="2525967" y="3969867"/>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13084895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mp; body slide" type="tx">
  <p:cSld name="Title &amp; body slide">
    <p:bg>
      <p:bgPr>
        <a:solidFill>
          <a:srgbClr val="FFFFFF"/>
        </a:solidFill>
        <a:effectLst/>
      </p:bgPr>
    </p:bg>
    <p:spTree>
      <p:nvGrpSpPr>
        <p:cNvPr id="1" name="Shape 50"/>
        <p:cNvGrpSpPr/>
        <p:nvPr/>
      </p:nvGrpSpPr>
      <p:grpSpPr>
        <a:xfrm>
          <a:off x="0" y="0"/>
          <a:ext cx="0" cy="0"/>
          <a:chOff x="0" y="0"/>
          <a:chExt cx="0" cy="0"/>
        </a:xfrm>
      </p:grpSpPr>
      <p:sp>
        <p:nvSpPr>
          <p:cNvPr id="51" name="Google Shape;51;p8"/>
          <p:cNvSpPr/>
          <p:nvPr/>
        </p:nvSpPr>
        <p:spPr>
          <a:xfrm>
            <a:off x="542600" y="469600"/>
            <a:ext cx="11106800" cy="5748000"/>
          </a:xfrm>
          <a:prstGeom prst="rect">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8"/>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938733" y="2539900"/>
            <a:ext cx="7836000" cy="3336000"/>
          </a:xfrm>
          <a:prstGeom prst="rect">
            <a:avLst/>
          </a:prstGeom>
        </p:spPr>
        <p:txBody>
          <a:bodyPr spcFirstLastPara="1" wrap="square" lIns="91425" tIns="91425" rIns="91425" bIns="91425" anchor="t" anchorCtr="0">
            <a:noAutofit/>
          </a:bodyPr>
          <a:lstStyle>
            <a:lvl1pPr marL="609585" lvl="0" indent="-423323" algn="ctr" rtl="0">
              <a:lnSpc>
                <a:spcPct val="100000"/>
              </a:lnSpc>
              <a:spcBef>
                <a:spcPts val="0"/>
              </a:spcBef>
              <a:spcAft>
                <a:spcPts val="0"/>
              </a:spcAft>
              <a:buSzPts val="1400"/>
              <a:buChar char="●"/>
              <a:defRPr sz="1867"/>
            </a:lvl1pPr>
            <a:lvl2pPr marL="1219170" lvl="1" indent="-423323" algn="ctr" rtl="0">
              <a:lnSpc>
                <a:spcPct val="100000"/>
              </a:lnSpc>
              <a:spcBef>
                <a:spcPts val="0"/>
              </a:spcBef>
              <a:spcAft>
                <a:spcPts val="0"/>
              </a:spcAft>
              <a:buSzPts val="1400"/>
              <a:buChar char="○"/>
              <a:defRPr sz="1867"/>
            </a:lvl2pPr>
            <a:lvl3pPr marL="1828754" lvl="2" indent="-414856" algn="ctr" rtl="0">
              <a:lnSpc>
                <a:spcPct val="100000"/>
              </a:lnSpc>
              <a:spcBef>
                <a:spcPts val="0"/>
              </a:spcBef>
              <a:spcAft>
                <a:spcPts val="0"/>
              </a:spcAft>
              <a:buSzPts val="1300"/>
              <a:buChar char="■"/>
              <a:defRPr sz="1733"/>
            </a:lvl3pPr>
            <a:lvl4pPr marL="2438339" lvl="3" indent="-414856" algn="ctr" rtl="0">
              <a:lnSpc>
                <a:spcPct val="100000"/>
              </a:lnSpc>
              <a:spcBef>
                <a:spcPts val="0"/>
              </a:spcBef>
              <a:spcAft>
                <a:spcPts val="0"/>
              </a:spcAft>
              <a:buSzPts val="1300"/>
              <a:buChar char="●"/>
              <a:defRPr sz="1733"/>
            </a:lvl4pPr>
            <a:lvl5pPr marL="3047924" lvl="4" indent="-406390" algn="ctr" rtl="0">
              <a:lnSpc>
                <a:spcPct val="100000"/>
              </a:lnSpc>
              <a:spcBef>
                <a:spcPts val="0"/>
              </a:spcBef>
              <a:spcAft>
                <a:spcPts val="0"/>
              </a:spcAft>
              <a:buSzPts val="1200"/>
              <a:buChar char="○"/>
              <a:defRPr sz="1600"/>
            </a:lvl5pPr>
            <a:lvl6pPr marL="3657509" lvl="5" indent="-406390" algn="ctr" rtl="0">
              <a:lnSpc>
                <a:spcPct val="100000"/>
              </a:lnSpc>
              <a:spcBef>
                <a:spcPts val="0"/>
              </a:spcBef>
              <a:spcAft>
                <a:spcPts val="0"/>
              </a:spcAft>
              <a:buSzPts val="1200"/>
              <a:buChar char="■"/>
              <a:defRPr sz="1600"/>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89457" algn="ctr" rtl="0">
              <a:lnSpc>
                <a:spcPct val="100000"/>
              </a:lnSpc>
              <a:spcBef>
                <a:spcPts val="0"/>
              </a:spcBef>
              <a:spcAft>
                <a:spcPts val="0"/>
              </a:spcAft>
              <a:buSzPts val="1000"/>
              <a:buChar char="■"/>
              <a:defRPr sz="1333"/>
            </a:lvl9pPr>
          </a:lstStyle>
          <a:p>
            <a:endParaRPr/>
          </a:p>
        </p:txBody>
      </p:sp>
      <p:sp>
        <p:nvSpPr>
          <p:cNvPr id="54" name="Google Shape;54;p8"/>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55" name="Google Shape;55;p8"/>
          <p:cNvCxnSpPr/>
          <p:nvPr/>
        </p:nvCxnSpPr>
        <p:spPr>
          <a:xfrm>
            <a:off x="5645200" y="1631467"/>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85000267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design 1">
  <p:cSld name="Title design 1">
    <p:bg>
      <p:bgPr>
        <a:solidFill>
          <a:srgbClr val="FFFFFF"/>
        </a:solidFill>
        <a:effectLst/>
      </p:bgPr>
    </p:bg>
    <p:spTree>
      <p:nvGrpSpPr>
        <p:cNvPr id="1" name="Shape 56"/>
        <p:cNvGrpSpPr/>
        <p:nvPr/>
      </p:nvGrpSpPr>
      <p:grpSpPr>
        <a:xfrm>
          <a:off x="0" y="0"/>
          <a:ext cx="0" cy="0"/>
          <a:chOff x="0" y="0"/>
          <a:chExt cx="0" cy="0"/>
        </a:xfrm>
      </p:grpSpPr>
      <p:sp>
        <p:nvSpPr>
          <p:cNvPr id="57" name="Google Shape;57;p9"/>
          <p:cNvSpPr/>
          <p:nvPr/>
        </p:nvSpPr>
        <p:spPr>
          <a:xfrm>
            <a:off x="542600" y="469600"/>
            <a:ext cx="11106800" cy="5748000"/>
          </a:xfrm>
          <a:prstGeom prst="rect">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60" name="Google Shape;60;p9"/>
          <p:cNvCxnSpPr/>
          <p:nvPr/>
        </p:nvCxnSpPr>
        <p:spPr>
          <a:xfrm>
            <a:off x="5645200" y="1631467"/>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9543653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131867" y="1030800"/>
            <a:ext cx="5184000" cy="160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64" name="Google Shape;64;p10"/>
          <p:cNvSpPr/>
          <p:nvPr/>
        </p:nvSpPr>
        <p:spPr>
          <a:xfrm>
            <a:off x="0" y="0"/>
            <a:ext cx="5679600" cy="6858000"/>
          </a:xfrm>
          <a:prstGeom prst="snip2DiagRect">
            <a:avLst>
              <a:gd name="adj1" fmla="val 0"/>
              <a:gd name="adj2" fmla="val 50000"/>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txBox="1">
            <a:spLocks noGrp="1"/>
          </p:cNvSpPr>
          <p:nvPr>
            <p:ph type="subTitle" idx="1"/>
          </p:nvPr>
        </p:nvSpPr>
        <p:spPr>
          <a:xfrm>
            <a:off x="6131867" y="3957605"/>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6370933" y="3707500"/>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6378727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 &amp; 2 columns slide">
    <p:bg>
      <p:bgPr>
        <a:solidFill>
          <a:srgbClr val="FFFFFF"/>
        </a:solidFill>
        <a:effectLst/>
      </p:bgPr>
    </p:bg>
    <p:spTree>
      <p:nvGrpSpPr>
        <p:cNvPr id="1" name="Shape 67"/>
        <p:cNvGrpSpPr/>
        <p:nvPr/>
      </p:nvGrpSpPr>
      <p:grpSpPr>
        <a:xfrm>
          <a:off x="0" y="0"/>
          <a:ext cx="0" cy="0"/>
          <a:chOff x="0" y="0"/>
          <a:chExt cx="0" cy="0"/>
        </a:xfrm>
      </p:grpSpPr>
      <p:sp>
        <p:nvSpPr>
          <p:cNvPr id="68" name="Google Shape;68;p11"/>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69" name="Google Shape;69;p11"/>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0" name="Google Shape;70;p1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71" name="Google Shape;71;p11"/>
          <p:cNvSpPr txBox="1">
            <a:spLocks noGrp="1"/>
          </p:cNvSpPr>
          <p:nvPr>
            <p:ph type="ctrTitle"/>
          </p:nvPr>
        </p:nvSpPr>
        <p:spPr>
          <a:xfrm>
            <a:off x="14843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endParaRPr/>
          </a:p>
        </p:txBody>
      </p:sp>
      <p:sp>
        <p:nvSpPr>
          <p:cNvPr id="72" name="Google Shape;72;p11"/>
          <p:cNvSpPr txBox="1">
            <a:spLocks noGrp="1"/>
          </p:cNvSpPr>
          <p:nvPr>
            <p:ph type="subTitle" idx="1"/>
          </p:nvPr>
        </p:nvSpPr>
        <p:spPr>
          <a:xfrm>
            <a:off x="14843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endParaRPr/>
          </a:p>
        </p:txBody>
      </p:sp>
      <p:sp>
        <p:nvSpPr>
          <p:cNvPr id="73" name="Google Shape;73;p11"/>
          <p:cNvSpPr txBox="1">
            <a:spLocks noGrp="1"/>
          </p:cNvSpPr>
          <p:nvPr>
            <p:ph type="ctrTitle" idx="2"/>
          </p:nvPr>
        </p:nvSpPr>
        <p:spPr>
          <a:xfrm>
            <a:off x="6424504" y="2095400"/>
            <a:ext cx="4226000" cy="859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66666"/>
              </a:buClr>
              <a:buSzPts val="1800"/>
              <a:buNone/>
              <a:defRPr sz="2400">
                <a:solidFill>
                  <a:srgbClr val="666666"/>
                </a:solidFill>
              </a:defRPr>
            </a:lvl1pPr>
            <a:lvl2pPr lvl="1" rtl="0">
              <a:spcBef>
                <a:spcPts val="0"/>
              </a:spcBef>
              <a:spcAft>
                <a:spcPts val="0"/>
              </a:spcAft>
              <a:buClr>
                <a:srgbClr val="666666"/>
              </a:buClr>
              <a:buSzPts val="1600"/>
              <a:buNone/>
              <a:defRPr sz="2133">
                <a:solidFill>
                  <a:srgbClr val="666666"/>
                </a:solidFill>
              </a:defRPr>
            </a:lvl2pPr>
            <a:lvl3pPr lvl="2" rtl="0">
              <a:spcBef>
                <a:spcPts val="0"/>
              </a:spcBef>
              <a:spcAft>
                <a:spcPts val="0"/>
              </a:spcAft>
              <a:buClr>
                <a:srgbClr val="666666"/>
              </a:buClr>
              <a:buSzPts val="1600"/>
              <a:buNone/>
              <a:defRPr sz="2133">
                <a:solidFill>
                  <a:srgbClr val="666666"/>
                </a:solidFill>
              </a:defRPr>
            </a:lvl3pPr>
            <a:lvl4pPr lvl="3" rtl="0">
              <a:spcBef>
                <a:spcPts val="0"/>
              </a:spcBef>
              <a:spcAft>
                <a:spcPts val="0"/>
              </a:spcAft>
              <a:buClr>
                <a:srgbClr val="666666"/>
              </a:buClr>
              <a:buSzPts val="1600"/>
              <a:buNone/>
              <a:defRPr sz="2133">
                <a:solidFill>
                  <a:srgbClr val="666666"/>
                </a:solidFill>
              </a:defRPr>
            </a:lvl4pPr>
            <a:lvl5pPr lvl="4" rtl="0">
              <a:spcBef>
                <a:spcPts val="0"/>
              </a:spcBef>
              <a:spcAft>
                <a:spcPts val="0"/>
              </a:spcAft>
              <a:buClr>
                <a:srgbClr val="666666"/>
              </a:buClr>
              <a:buSzPts val="1600"/>
              <a:buNone/>
              <a:defRPr sz="2133">
                <a:solidFill>
                  <a:srgbClr val="666666"/>
                </a:solidFill>
              </a:defRPr>
            </a:lvl5pPr>
            <a:lvl6pPr lvl="5" rtl="0">
              <a:spcBef>
                <a:spcPts val="0"/>
              </a:spcBef>
              <a:spcAft>
                <a:spcPts val="0"/>
              </a:spcAft>
              <a:buClr>
                <a:srgbClr val="666666"/>
              </a:buClr>
              <a:buSzPts val="1600"/>
              <a:buNone/>
              <a:defRPr sz="2133">
                <a:solidFill>
                  <a:srgbClr val="666666"/>
                </a:solidFill>
              </a:defRPr>
            </a:lvl6pPr>
            <a:lvl7pPr lvl="6" rtl="0">
              <a:spcBef>
                <a:spcPts val="0"/>
              </a:spcBef>
              <a:spcAft>
                <a:spcPts val="0"/>
              </a:spcAft>
              <a:buClr>
                <a:srgbClr val="666666"/>
              </a:buClr>
              <a:buSzPts val="1600"/>
              <a:buNone/>
              <a:defRPr sz="2133">
                <a:solidFill>
                  <a:srgbClr val="666666"/>
                </a:solidFill>
              </a:defRPr>
            </a:lvl7pPr>
            <a:lvl8pPr lvl="7" rtl="0">
              <a:spcBef>
                <a:spcPts val="0"/>
              </a:spcBef>
              <a:spcAft>
                <a:spcPts val="0"/>
              </a:spcAft>
              <a:buClr>
                <a:srgbClr val="666666"/>
              </a:buClr>
              <a:buSzPts val="1600"/>
              <a:buNone/>
              <a:defRPr sz="2133">
                <a:solidFill>
                  <a:srgbClr val="666666"/>
                </a:solidFill>
              </a:defRPr>
            </a:lvl8pPr>
            <a:lvl9pPr lvl="8" rtl="0">
              <a:spcBef>
                <a:spcPts val="0"/>
              </a:spcBef>
              <a:spcAft>
                <a:spcPts val="0"/>
              </a:spcAft>
              <a:buClr>
                <a:srgbClr val="666666"/>
              </a:buClr>
              <a:buSzPts val="1600"/>
              <a:buNone/>
              <a:defRPr sz="2133">
                <a:solidFill>
                  <a:srgbClr val="666666"/>
                </a:solidFill>
              </a:defRPr>
            </a:lvl9pPr>
          </a:lstStyle>
          <a:p>
            <a:endParaRPr/>
          </a:p>
        </p:txBody>
      </p:sp>
      <p:sp>
        <p:nvSpPr>
          <p:cNvPr id="74" name="Google Shape;74;p11"/>
          <p:cNvSpPr txBox="1">
            <a:spLocks noGrp="1"/>
          </p:cNvSpPr>
          <p:nvPr>
            <p:ph type="subTitle" idx="3"/>
          </p:nvPr>
        </p:nvSpPr>
        <p:spPr>
          <a:xfrm>
            <a:off x="6424505" y="2902667"/>
            <a:ext cx="4135200" cy="148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867"/>
            </a:lvl3pPr>
            <a:lvl4pPr lvl="3" rtl="0">
              <a:lnSpc>
                <a:spcPct val="100000"/>
              </a:lnSpc>
              <a:spcBef>
                <a:spcPts val="0"/>
              </a:spcBef>
              <a:spcAft>
                <a:spcPts val="0"/>
              </a:spcAft>
              <a:buSzPts val="1400"/>
              <a:buNone/>
              <a:defRPr sz="1867"/>
            </a:lvl4pPr>
            <a:lvl5pPr lvl="4" rtl="0">
              <a:lnSpc>
                <a:spcPct val="100000"/>
              </a:lnSpc>
              <a:spcBef>
                <a:spcPts val="0"/>
              </a:spcBef>
              <a:spcAft>
                <a:spcPts val="0"/>
              </a:spcAft>
              <a:buSzPts val="1400"/>
              <a:buNone/>
              <a:defRPr sz="1867"/>
            </a:lvl5pPr>
            <a:lvl6pPr lvl="5" rtl="0">
              <a:lnSpc>
                <a:spcPct val="100000"/>
              </a:lnSpc>
              <a:spcBef>
                <a:spcPts val="0"/>
              </a:spcBef>
              <a:spcAft>
                <a:spcPts val="0"/>
              </a:spcAft>
              <a:buSzPts val="1400"/>
              <a:buNone/>
              <a:defRPr sz="1867"/>
            </a:lvl6pPr>
            <a:lvl7pPr lvl="6" rtl="0">
              <a:lnSpc>
                <a:spcPct val="100000"/>
              </a:lnSpc>
              <a:spcBef>
                <a:spcPts val="0"/>
              </a:spcBef>
              <a:spcAft>
                <a:spcPts val="0"/>
              </a:spcAft>
              <a:buSzPts val="1400"/>
              <a:buNone/>
              <a:defRPr sz="1867"/>
            </a:lvl7pPr>
            <a:lvl8pPr lvl="7" rtl="0">
              <a:lnSpc>
                <a:spcPct val="100000"/>
              </a:lnSpc>
              <a:spcBef>
                <a:spcPts val="0"/>
              </a:spcBef>
              <a:spcAft>
                <a:spcPts val="0"/>
              </a:spcAft>
              <a:buSzPts val="1400"/>
              <a:buNone/>
              <a:defRPr sz="1867"/>
            </a:lvl8pPr>
            <a:lvl9pPr lvl="8" rtl="0">
              <a:lnSpc>
                <a:spcPct val="100000"/>
              </a:lnSpc>
              <a:spcBef>
                <a:spcPts val="0"/>
              </a:spcBef>
              <a:spcAft>
                <a:spcPts val="0"/>
              </a:spcAft>
              <a:buSzPts val="1400"/>
              <a:buNone/>
              <a:defRPr sz="1867"/>
            </a:lvl9pPr>
          </a:lstStyle>
          <a:p>
            <a:endParaRPr/>
          </a:p>
        </p:txBody>
      </p:sp>
      <p:sp>
        <p:nvSpPr>
          <p:cNvPr id="75" name="Google Shape;75;p11"/>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172779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mp; 2 columns slide 1">
  <p:cSld name="Title &amp; 2 columns slide 1">
    <p:bg>
      <p:bgPr>
        <a:solidFill>
          <a:srgbClr val="FFFFFF"/>
        </a:solidFill>
        <a:effectLst/>
      </p:bgPr>
    </p:bg>
    <p:spTree>
      <p:nvGrpSpPr>
        <p:cNvPr id="1" name="Shape 76"/>
        <p:cNvGrpSpPr/>
        <p:nvPr/>
      </p:nvGrpSpPr>
      <p:grpSpPr>
        <a:xfrm>
          <a:off x="0" y="0"/>
          <a:ext cx="0" cy="0"/>
          <a:chOff x="0" y="0"/>
          <a:chExt cx="0" cy="0"/>
        </a:xfrm>
      </p:grpSpPr>
      <p:sp>
        <p:nvSpPr>
          <p:cNvPr id="77" name="Google Shape;77;p12"/>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cxnSp>
        <p:nvCxnSpPr>
          <p:cNvPr id="78" name="Google Shape;78;p12"/>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79" name="Google Shape;79;p12"/>
          <p:cNvSpPr txBox="1">
            <a:spLocks noGrp="1"/>
          </p:cNvSpPr>
          <p:nvPr>
            <p:ph type="sldNum" idx="12"/>
          </p:nvPr>
        </p:nvSpPr>
        <p:spPr>
          <a:xfrm>
            <a:off x="11366277" y="6217589"/>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80" name="Google Shape;80;p12"/>
          <p:cNvSpPr txBox="1">
            <a:spLocks noGrp="1"/>
          </p:cNvSpPr>
          <p:nvPr>
            <p:ph type="ctrTitle"/>
          </p:nvPr>
        </p:nvSpPr>
        <p:spPr>
          <a:xfrm>
            <a:off x="14843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81" name="Google Shape;81;p12"/>
          <p:cNvSpPr txBox="1">
            <a:spLocks noGrp="1"/>
          </p:cNvSpPr>
          <p:nvPr>
            <p:ph type="subTitle" idx="1"/>
          </p:nvPr>
        </p:nvSpPr>
        <p:spPr>
          <a:xfrm>
            <a:off x="15297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82" name="Google Shape;82;p12"/>
          <p:cNvSpPr txBox="1">
            <a:spLocks noGrp="1"/>
          </p:cNvSpPr>
          <p:nvPr>
            <p:ph type="ctrTitle" idx="2"/>
          </p:nvPr>
        </p:nvSpPr>
        <p:spPr>
          <a:xfrm>
            <a:off x="6424504" y="2868100"/>
            <a:ext cx="4226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83" name="Google Shape;83;p12"/>
          <p:cNvSpPr txBox="1">
            <a:spLocks noGrp="1"/>
          </p:cNvSpPr>
          <p:nvPr>
            <p:ph type="subTitle" idx="3"/>
          </p:nvPr>
        </p:nvSpPr>
        <p:spPr>
          <a:xfrm>
            <a:off x="6469904" y="3675367"/>
            <a:ext cx="41352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84" name="Google Shape;84;p12"/>
          <p:cNvSpPr txBox="1">
            <a:spLocks noGrp="1"/>
          </p:cNvSpPr>
          <p:nvPr>
            <p:ph type="title" idx="4"/>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extLst>
      <p:ext uri="{BB962C8B-B14F-4D97-AF65-F5344CB8AC3E}">
        <p14:creationId xmlns:p14="http://schemas.microsoft.com/office/powerpoint/2010/main" val="433885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mp; 3 columns slide">
  <p:cSld name="Title &amp; 3 columns slide">
    <p:bg>
      <p:bgPr>
        <a:solidFill>
          <a:schemeClr val="tx2">
            <a:lumMod val="20000"/>
            <a:lumOff val="80000"/>
          </a:schemeClr>
        </a:solidFill>
        <a:effectLst/>
      </p:bgPr>
    </p:bg>
    <p:spTree>
      <p:nvGrpSpPr>
        <p:cNvPr id="1" name="Shape 85"/>
        <p:cNvGrpSpPr/>
        <p:nvPr/>
      </p:nvGrpSpPr>
      <p:grpSpPr>
        <a:xfrm>
          <a:off x="0" y="0"/>
          <a:ext cx="0" cy="0"/>
          <a:chOff x="0" y="0"/>
          <a:chExt cx="0" cy="0"/>
        </a:xfrm>
      </p:grpSpPr>
      <p:sp>
        <p:nvSpPr>
          <p:cNvPr id="86" name="Google Shape;86;p13"/>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7" name="Google Shape;87;p13"/>
          <p:cNvSpPr txBox="1">
            <a:spLocks noGrp="1"/>
          </p:cNvSpPr>
          <p:nvPr>
            <p:ph type="title"/>
          </p:nvPr>
        </p:nvSpPr>
        <p:spPr>
          <a:xfrm>
            <a:off x="-15800" y="1236100"/>
            <a:ext cx="12192000" cy="643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89" name="Google Shape;89;p13"/>
          <p:cNvSpPr txBox="1">
            <a:spLocks noGrp="1"/>
          </p:cNvSpPr>
          <p:nvPr>
            <p:ph type="ctrTitle" idx="2"/>
          </p:nvPr>
        </p:nvSpPr>
        <p:spPr>
          <a:xfrm>
            <a:off x="14738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0" name="Google Shape;90;p13"/>
          <p:cNvSpPr txBox="1">
            <a:spLocks noGrp="1"/>
          </p:cNvSpPr>
          <p:nvPr>
            <p:ph type="subTitle" idx="1"/>
          </p:nvPr>
        </p:nvSpPr>
        <p:spPr>
          <a:xfrm>
            <a:off x="14738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91" name="Google Shape;91;p13"/>
          <p:cNvSpPr txBox="1">
            <a:spLocks noGrp="1"/>
          </p:cNvSpPr>
          <p:nvPr>
            <p:ph type="ctrTitle" idx="3"/>
          </p:nvPr>
        </p:nvSpPr>
        <p:spPr>
          <a:xfrm>
            <a:off x="46870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2" name="Google Shape;92;p13"/>
          <p:cNvSpPr txBox="1">
            <a:spLocks noGrp="1"/>
          </p:cNvSpPr>
          <p:nvPr>
            <p:ph type="subTitle" idx="4"/>
          </p:nvPr>
        </p:nvSpPr>
        <p:spPr>
          <a:xfrm>
            <a:off x="46870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93" name="Google Shape;93;p13"/>
          <p:cNvSpPr txBox="1">
            <a:spLocks noGrp="1"/>
          </p:cNvSpPr>
          <p:nvPr>
            <p:ph type="ctrTitle" idx="5"/>
          </p:nvPr>
        </p:nvSpPr>
        <p:spPr>
          <a:xfrm>
            <a:off x="7900201" y="2749900"/>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800"/>
              <a:buNone/>
              <a:defRPr sz="2400">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94" name="Google Shape;94;p13"/>
          <p:cNvSpPr txBox="1">
            <a:spLocks noGrp="1"/>
          </p:cNvSpPr>
          <p:nvPr>
            <p:ph type="subTitle" idx="6"/>
          </p:nvPr>
        </p:nvSpPr>
        <p:spPr>
          <a:xfrm>
            <a:off x="7900205" y="3557167"/>
            <a:ext cx="2818000" cy="14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cxnSp>
        <p:nvCxnSpPr>
          <p:cNvPr id="95" name="Google Shape;95;p13"/>
          <p:cNvCxnSpPr/>
          <p:nvPr/>
        </p:nvCxnSpPr>
        <p:spPr>
          <a:xfrm>
            <a:off x="4541933" y="2569100"/>
            <a:ext cx="0" cy="2588400"/>
          </a:xfrm>
          <a:prstGeom prst="straightConnector1">
            <a:avLst/>
          </a:prstGeom>
          <a:noFill/>
          <a:ln w="38100" cap="flat" cmpd="sng">
            <a:solidFill>
              <a:srgbClr val="81ECEC"/>
            </a:solidFill>
            <a:prstDash val="solid"/>
            <a:round/>
            <a:headEnd type="none" w="med" len="med"/>
            <a:tailEnd type="none" w="med" len="med"/>
          </a:ln>
        </p:spPr>
      </p:cxnSp>
    </p:spTree>
    <p:extLst>
      <p:ext uri="{BB962C8B-B14F-4D97-AF65-F5344CB8AC3E}">
        <p14:creationId xmlns:p14="http://schemas.microsoft.com/office/powerpoint/2010/main" val="3345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6 columns slide">
  <p:cSld name="Title &amp; 6 columns slide">
    <p:bg>
      <p:bgPr>
        <a:solidFill>
          <a:srgbClr val="FFFFFF"/>
        </a:solidFill>
        <a:effectLst/>
      </p:bgPr>
    </p:bg>
    <p:spTree>
      <p:nvGrpSpPr>
        <p:cNvPr id="1" name="Shape 97"/>
        <p:cNvGrpSpPr/>
        <p:nvPr/>
      </p:nvGrpSpPr>
      <p:grpSpPr>
        <a:xfrm>
          <a:off x="0" y="0"/>
          <a:ext cx="0" cy="0"/>
          <a:chOff x="0" y="0"/>
          <a:chExt cx="0" cy="0"/>
        </a:xfrm>
      </p:grpSpPr>
      <p:sp>
        <p:nvSpPr>
          <p:cNvPr id="98" name="Google Shape;98;p14"/>
          <p:cNvSpPr/>
          <p:nvPr/>
        </p:nvSpPr>
        <p:spPr>
          <a:xfrm>
            <a:off x="542600" y="469600"/>
            <a:ext cx="111068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99" name="Google Shape;99;p14"/>
          <p:cNvSpPr txBox="1">
            <a:spLocks noGrp="1"/>
          </p:cNvSpPr>
          <p:nvPr>
            <p:ph type="ctrTitle"/>
          </p:nvPr>
        </p:nvSpPr>
        <p:spPr>
          <a:xfrm>
            <a:off x="14738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0" name="Google Shape;100;p14"/>
          <p:cNvSpPr txBox="1">
            <a:spLocks noGrp="1"/>
          </p:cNvSpPr>
          <p:nvPr>
            <p:ph type="subTitle" idx="1"/>
          </p:nvPr>
        </p:nvSpPr>
        <p:spPr>
          <a:xfrm>
            <a:off x="1307467" y="4494733"/>
            <a:ext cx="31508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1" name="Google Shape;101;p14"/>
          <p:cNvSpPr txBox="1">
            <a:spLocks noGrp="1"/>
          </p:cNvSpPr>
          <p:nvPr>
            <p:ph type="ctrTitle" idx="2"/>
          </p:nvPr>
        </p:nvSpPr>
        <p:spPr>
          <a:xfrm>
            <a:off x="4646201"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2" name="Google Shape;102;p14"/>
          <p:cNvSpPr txBox="1">
            <a:spLocks noGrp="1"/>
          </p:cNvSpPr>
          <p:nvPr>
            <p:ph type="subTitle" idx="3"/>
          </p:nvPr>
        </p:nvSpPr>
        <p:spPr>
          <a:xfrm>
            <a:off x="4559967" y="4494733"/>
            <a:ext cx="29904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3" name="Google Shape;103;p14"/>
          <p:cNvSpPr txBox="1">
            <a:spLocks noGrp="1"/>
          </p:cNvSpPr>
          <p:nvPr>
            <p:ph type="ctrTitle" idx="4"/>
          </p:nvPr>
        </p:nvSpPr>
        <p:spPr>
          <a:xfrm>
            <a:off x="7840335" y="36874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04" name="Google Shape;104;p14"/>
          <p:cNvSpPr txBox="1">
            <a:spLocks noGrp="1"/>
          </p:cNvSpPr>
          <p:nvPr>
            <p:ph type="subTitle" idx="5"/>
          </p:nvPr>
        </p:nvSpPr>
        <p:spPr>
          <a:xfrm>
            <a:off x="7840333" y="4494733"/>
            <a:ext cx="2818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05" name="Google Shape;105;p14"/>
          <p:cNvSpPr txBox="1">
            <a:spLocks noGrp="1"/>
          </p:cNvSpPr>
          <p:nvPr>
            <p:ph type="title" idx="6"/>
          </p:nvPr>
        </p:nvSpPr>
        <p:spPr>
          <a:xfrm>
            <a:off x="1031800" y="850767"/>
            <a:ext cx="10230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107" name="Google Shape;107;p14"/>
          <p:cNvCxnSpPr/>
          <p:nvPr/>
        </p:nvCxnSpPr>
        <p:spPr>
          <a:xfrm>
            <a:off x="4458128"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8" name="Google Shape;108;p14"/>
          <p:cNvCxnSpPr/>
          <p:nvPr/>
        </p:nvCxnSpPr>
        <p:spPr>
          <a:xfrm>
            <a:off x="7652261"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109" name="Google Shape;109;p14"/>
          <p:cNvCxnSpPr/>
          <p:nvPr/>
        </p:nvCxnSpPr>
        <p:spPr>
          <a:xfrm>
            <a:off x="5645200" y="1493967"/>
            <a:ext cx="901600" cy="0"/>
          </a:xfrm>
          <a:prstGeom prst="straightConnector1">
            <a:avLst/>
          </a:prstGeom>
          <a:noFill/>
          <a:ln w="76200" cap="flat" cmpd="sng">
            <a:solidFill>
              <a:srgbClr val="81ECEC"/>
            </a:solidFill>
            <a:prstDash val="solid"/>
            <a:round/>
            <a:headEnd type="none" w="med" len="med"/>
            <a:tailEnd type="none" w="med" len="med"/>
          </a:ln>
        </p:spPr>
      </p:cxnSp>
      <p:cxnSp>
        <p:nvCxnSpPr>
          <p:cNvPr id="110" name="Google Shape;110;p14"/>
          <p:cNvCxnSpPr/>
          <p:nvPr/>
        </p:nvCxnSpPr>
        <p:spPr>
          <a:xfrm>
            <a:off x="1400600" y="3890667"/>
            <a:ext cx="9390800" cy="0"/>
          </a:xfrm>
          <a:prstGeom prst="straightConnector1">
            <a:avLst/>
          </a:prstGeom>
          <a:noFill/>
          <a:ln w="38100" cap="flat" cmpd="sng">
            <a:solidFill>
              <a:srgbClr val="81ECEC"/>
            </a:solidFill>
            <a:prstDash val="solid"/>
            <a:round/>
            <a:headEnd type="none" w="med" len="med"/>
            <a:tailEnd type="none" w="med" len="med"/>
          </a:ln>
        </p:spPr>
      </p:cxnSp>
      <p:sp>
        <p:nvSpPr>
          <p:cNvPr id="111" name="Google Shape;111;p14"/>
          <p:cNvSpPr txBox="1">
            <a:spLocks noGrp="1"/>
          </p:cNvSpPr>
          <p:nvPr>
            <p:ph type="ctrTitle" idx="7"/>
          </p:nvPr>
        </p:nvSpPr>
        <p:spPr>
          <a:xfrm>
            <a:off x="14738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2" name="Google Shape;112;p14"/>
          <p:cNvSpPr txBox="1">
            <a:spLocks noGrp="1"/>
          </p:cNvSpPr>
          <p:nvPr>
            <p:ph type="subTitle" idx="8"/>
          </p:nvPr>
        </p:nvSpPr>
        <p:spPr>
          <a:xfrm>
            <a:off x="1430867"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13" name="Google Shape;113;p14"/>
          <p:cNvSpPr txBox="1">
            <a:spLocks noGrp="1"/>
          </p:cNvSpPr>
          <p:nvPr>
            <p:ph type="ctrTitle" idx="9"/>
          </p:nvPr>
        </p:nvSpPr>
        <p:spPr>
          <a:xfrm>
            <a:off x="4646201"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4" name="Google Shape;114;p14"/>
          <p:cNvSpPr txBox="1">
            <a:spLocks noGrp="1"/>
          </p:cNvSpPr>
          <p:nvPr>
            <p:ph type="subTitle" idx="13"/>
          </p:nvPr>
        </p:nvSpPr>
        <p:spPr>
          <a:xfrm>
            <a:off x="4603200" y="2722433"/>
            <a:ext cx="29040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
        <p:nvSpPr>
          <p:cNvPr id="115" name="Google Shape;115;p14"/>
          <p:cNvSpPr txBox="1">
            <a:spLocks noGrp="1"/>
          </p:cNvSpPr>
          <p:nvPr>
            <p:ph type="ctrTitle" idx="14"/>
          </p:nvPr>
        </p:nvSpPr>
        <p:spPr>
          <a:xfrm>
            <a:off x="7840335" y="1915167"/>
            <a:ext cx="2818000" cy="859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400"/>
              <a:buNone/>
              <a:defRPr sz="1867">
                <a:solidFill>
                  <a:srgbClr val="666666"/>
                </a:solidFill>
              </a:defRPr>
            </a:lvl1pPr>
            <a:lvl2pPr lvl="1" algn="ctr" rtl="0">
              <a:spcBef>
                <a:spcPts val="0"/>
              </a:spcBef>
              <a:spcAft>
                <a:spcPts val="0"/>
              </a:spcAft>
              <a:buClr>
                <a:srgbClr val="666666"/>
              </a:buClr>
              <a:buSzPts val="1600"/>
              <a:buNone/>
              <a:defRPr sz="2133">
                <a:solidFill>
                  <a:srgbClr val="666666"/>
                </a:solidFill>
              </a:defRPr>
            </a:lvl2pPr>
            <a:lvl3pPr lvl="2" algn="ctr" rtl="0">
              <a:spcBef>
                <a:spcPts val="0"/>
              </a:spcBef>
              <a:spcAft>
                <a:spcPts val="0"/>
              </a:spcAft>
              <a:buClr>
                <a:srgbClr val="666666"/>
              </a:buClr>
              <a:buSzPts val="1600"/>
              <a:buNone/>
              <a:defRPr sz="2133">
                <a:solidFill>
                  <a:srgbClr val="666666"/>
                </a:solidFill>
              </a:defRPr>
            </a:lvl3pPr>
            <a:lvl4pPr lvl="3" algn="ctr" rtl="0">
              <a:spcBef>
                <a:spcPts val="0"/>
              </a:spcBef>
              <a:spcAft>
                <a:spcPts val="0"/>
              </a:spcAft>
              <a:buClr>
                <a:srgbClr val="666666"/>
              </a:buClr>
              <a:buSzPts val="1600"/>
              <a:buNone/>
              <a:defRPr sz="2133">
                <a:solidFill>
                  <a:srgbClr val="666666"/>
                </a:solidFill>
              </a:defRPr>
            </a:lvl4pPr>
            <a:lvl5pPr lvl="4" algn="ctr" rtl="0">
              <a:spcBef>
                <a:spcPts val="0"/>
              </a:spcBef>
              <a:spcAft>
                <a:spcPts val="0"/>
              </a:spcAft>
              <a:buClr>
                <a:srgbClr val="666666"/>
              </a:buClr>
              <a:buSzPts val="1600"/>
              <a:buNone/>
              <a:defRPr sz="2133">
                <a:solidFill>
                  <a:srgbClr val="666666"/>
                </a:solidFill>
              </a:defRPr>
            </a:lvl5pPr>
            <a:lvl6pPr lvl="5" algn="ctr" rtl="0">
              <a:spcBef>
                <a:spcPts val="0"/>
              </a:spcBef>
              <a:spcAft>
                <a:spcPts val="0"/>
              </a:spcAft>
              <a:buClr>
                <a:srgbClr val="666666"/>
              </a:buClr>
              <a:buSzPts val="1600"/>
              <a:buNone/>
              <a:defRPr sz="2133">
                <a:solidFill>
                  <a:srgbClr val="666666"/>
                </a:solidFill>
              </a:defRPr>
            </a:lvl6pPr>
            <a:lvl7pPr lvl="6" algn="ctr" rtl="0">
              <a:spcBef>
                <a:spcPts val="0"/>
              </a:spcBef>
              <a:spcAft>
                <a:spcPts val="0"/>
              </a:spcAft>
              <a:buClr>
                <a:srgbClr val="666666"/>
              </a:buClr>
              <a:buSzPts val="1600"/>
              <a:buNone/>
              <a:defRPr sz="2133">
                <a:solidFill>
                  <a:srgbClr val="666666"/>
                </a:solidFill>
              </a:defRPr>
            </a:lvl7pPr>
            <a:lvl8pPr lvl="7" algn="ctr" rtl="0">
              <a:spcBef>
                <a:spcPts val="0"/>
              </a:spcBef>
              <a:spcAft>
                <a:spcPts val="0"/>
              </a:spcAft>
              <a:buClr>
                <a:srgbClr val="666666"/>
              </a:buClr>
              <a:buSzPts val="1600"/>
              <a:buNone/>
              <a:defRPr sz="2133">
                <a:solidFill>
                  <a:srgbClr val="666666"/>
                </a:solidFill>
              </a:defRPr>
            </a:lvl8pPr>
            <a:lvl9pPr lvl="8" algn="ctr" rtl="0">
              <a:spcBef>
                <a:spcPts val="0"/>
              </a:spcBef>
              <a:spcAft>
                <a:spcPts val="0"/>
              </a:spcAft>
              <a:buClr>
                <a:srgbClr val="666666"/>
              </a:buClr>
              <a:buSzPts val="1600"/>
              <a:buNone/>
              <a:defRPr sz="2133">
                <a:solidFill>
                  <a:srgbClr val="666666"/>
                </a:solidFill>
              </a:defRPr>
            </a:lvl9pPr>
          </a:lstStyle>
          <a:p>
            <a:endParaRPr/>
          </a:p>
        </p:txBody>
      </p:sp>
      <p:sp>
        <p:nvSpPr>
          <p:cNvPr id="116" name="Google Shape;116;p14"/>
          <p:cNvSpPr txBox="1">
            <a:spLocks noGrp="1"/>
          </p:cNvSpPr>
          <p:nvPr>
            <p:ph type="subTitle" idx="15"/>
          </p:nvPr>
        </p:nvSpPr>
        <p:spPr>
          <a:xfrm>
            <a:off x="7775533" y="2722433"/>
            <a:ext cx="29476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867"/>
            </a:lvl3pPr>
            <a:lvl4pPr lvl="3" algn="ctr" rtl="0">
              <a:lnSpc>
                <a:spcPct val="100000"/>
              </a:lnSpc>
              <a:spcBef>
                <a:spcPts val="0"/>
              </a:spcBef>
              <a:spcAft>
                <a:spcPts val="0"/>
              </a:spcAft>
              <a:buSzPts val="1400"/>
              <a:buNone/>
              <a:defRPr sz="1867"/>
            </a:lvl4pPr>
            <a:lvl5pPr lvl="4" algn="ctr" rtl="0">
              <a:lnSpc>
                <a:spcPct val="100000"/>
              </a:lnSpc>
              <a:spcBef>
                <a:spcPts val="0"/>
              </a:spcBef>
              <a:spcAft>
                <a:spcPts val="0"/>
              </a:spcAft>
              <a:buSzPts val="1400"/>
              <a:buNone/>
              <a:defRPr sz="1867"/>
            </a:lvl5pPr>
            <a:lvl6pPr lvl="5" algn="ctr" rtl="0">
              <a:lnSpc>
                <a:spcPct val="100000"/>
              </a:lnSpc>
              <a:spcBef>
                <a:spcPts val="0"/>
              </a:spcBef>
              <a:spcAft>
                <a:spcPts val="0"/>
              </a:spcAft>
              <a:buSzPts val="1400"/>
              <a:buNone/>
              <a:defRPr sz="1867"/>
            </a:lvl6pPr>
            <a:lvl7pPr lvl="6" algn="ctr" rtl="0">
              <a:lnSpc>
                <a:spcPct val="100000"/>
              </a:lnSpc>
              <a:spcBef>
                <a:spcPts val="0"/>
              </a:spcBef>
              <a:spcAft>
                <a:spcPts val="0"/>
              </a:spcAft>
              <a:buSzPts val="1400"/>
              <a:buNone/>
              <a:defRPr sz="1867"/>
            </a:lvl7pPr>
            <a:lvl8pPr lvl="7" algn="ctr" rtl="0">
              <a:lnSpc>
                <a:spcPct val="100000"/>
              </a:lnSpc>
              <a:spcBef>
                <a:spcPts val="0"/>
              </a:spcBef>
              <a:spcAft>
                <a:spcPts val="0"/>
              </a:spcAft>
              <a:buSzPts val="1400"/>
              <a:buNone/>
              <a:defRPr sz="1867"/>
            </a:lvl8pPr>
            <a:lvl9pPr lvl="8" algn="ctr" rtl="0">
              <a:lnSpc>
                <a:spcPct val="100000"/>
              </a:lnSpc>
              <a:spcBef>
                <a:spcPts val="0"/>
              </a:spcBef>
              <a:spcAft>
                <a:spcPts val="0"/>
              </a:spcAft>
              <a:buSzPts val="1400"/>
              <a:buNone/>
              <a:defRPr sz="1867"/>
            </a:lvl9pPr>
          </a:lstStyle>
          <a:p>
            <a:endParaRPr/>
          </a:p>
        </p:txBody>
      </p:sp>
    </p:spTree>
    <p:extLst>
      <p:ext uri="{BB962C8B-B14F-4D97-AF65-F5344CB8AC3E}">
        <p14:creationId xmlns:p14="http://schemas.microsoft.com/office/powerpoint/2010/main" val="2856643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Main Content 1 1">
    <p:bg>
      <p:bgPr>
        <a:solidFill>
          <a:srgbClr val="FFFFFF"/>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1275031" y="4626067"/>
            <a:ext cx="464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38" name="Google Shape;38;p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39" name="Google Shape;39;p5"/>
          <p:cNvCxnSpPr/>
          <p:nvPr/>
        </p:nvCxnSpPr>
        <p:spPr>
          <a:xfrm>
            <a:off x="1425000" y="6159667"/>
            <a:ext cx="901600" cy="0"/>
          </a:xfrm>
          <a:prstGeom prst="straightConnector1">
            <a:avLst/>
          </a:prstGeom>
          <a:noFill/>
          <a:ln w="76200" cap="flat" cmpd="sng">
            <a:solidFill>
              <a:srgbClr val="87EAD9"/>
            </a:solidFill>
            <a:prstDash val="solid"/>
            <a:round/>
            <a:headEnd type="none" w="med" len="med"/>
            <a:tailEnd type="none" w="med" len="med"/>
          </a:ln>
        </p:spPr>
      </p:cxnSp>
    </p:spTree>
    <p:extLst>
      <p:ext uri="{BB962C8B-B14F-4D97-AF65-F5344CB8AC3E}">
        <p14:creationId xmlns:p14="http://schemas.microsoft.com/office/powerpoint/2010/main" val="1208524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IG text &amp; some text slide">
  <p:cSld name="BIG text &amp; some text slide">
    <p:bg>
      <p:bgPr>
        <a:solidFill>
          <a:srgbClr val="FFFFFF"/>
        </a:solidFill>
        <a:effectLst/>
      </p:bgPr>
    </p:bg>
    <p:spTree>
      <p:nvGrpSpPr>
        <p:cNvPr id="1" name="Shape 117"/>
        <p:cNvGrpSpPr/>
        <p:nvPr/>
      </p:nvGrpSpPr>
      <p:grpSpPr>
        <a:xfrm>
          <a:off x="0" y="0"/>
          <a:ext cx="0" cy="0"/>
          <a:chOff x="0" y="0"/>
          <a:chExt cx="0" cy="0"/>
        </a:xfrm>
      </p:grpSpPr>
      <p:sp>
        <p:nvSpPr>
          <p:cNvPr id="118" name="Google Shape;118;p15"/>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9" name="Google Shape;119;p15"/>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20" name="Google Shape;120;p15"/>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21" name="Google Shape;121;p15"/>
          <p:cNvSpPr txBox="1">
            <a:spLocks noGrp="1"/>
          </p:cNvSpPr>
          <p:nvPr>
            <p:ph type="title"/>
          </p:nvPr>
        </p:nvSpPr>
        <p:spPr>
          <a:xfrm>
            <a:off x="0" y="3288533"/>
            <a:ext cx="12192000" cy="64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9600" b="1"/>
            </a:lvl1pPr>
            <a:lvl2pPr lvl="1" rtl="0">
              <a:spcBef>
                <a:spcPts val="0"/>
              </a:spcBef>
              <a:spcAft>
                <a:spcPts val="0"/>
              </a:spcAft>
              <a:buSzPts val="7200"/>
              <a:buNone/>
              <a:defRPr sz="9600"/>
            </a:lvl2pPr>
            <a:lvl3pPr lvl="2" rtl="0">
              <a:spcBef>
                <a:spcPts val="0"/>
              </a:spcBef>
              <a:spcAft>
                <a:spcPts val="0"/>
              </a:spcAft>
              <a:buSzPts val="7200"/>
              <a:buNone/>
              <a:defRPr sz="9600"/>
            </a:lvl3pPr>
            <a:lvl4pPr lvl="3" rtl="0">
              <a:spcBef>
                <a:spcPts val="0"/>
              </a:spcBef>
              <a:spcAft>
                <a:spcPts val="0"/>
              </a:spcAft>
              <a:buSzPts val="7200"/>
              <a:buNone/>
              <a:defRPr sz="9600"/>
            </a:lvl4pPr>
            <a:lvl5pPr lvl="4" rtl="0">
              <a:spcBef>
                <a:spcPts val="0"/>
              </a:spcBef>
              <a:spcAft>
                <a:spcPts val="0"/>
              </a:spcAft>
              <a:buSzPts val="7200"/>
              <a:buNone/>
              <a:defRPr sz="9600"/>
            </a:lvl5pPr>
            <a:lvl6pPr lvl="5" rtl="0">
              <a:spcBef>
                <a:spcPts val="0"/>
              </a:spcBef>
              <a:spcAft>
                <a:spcPts val="0"/>
              </a:spcAft>
              <a:buSzPts val="7200"/>
              <a:buNone/>
              <a:defRPr sz="9600"/>
            </a:lvl6pPr>
            <a:lvl7pPr lvl="6" rtl="0">
              <a:spcBef>
                <a:spcPts val="0"/>
              </a:spcBef>
              <a:spcAft>
                <a:spcPts val="0"/>
              </a:spcAft>
              <a:buSzPts val="7200"/>
              <a:buNone/>
              <a:defRPr sz="9600"/>
            </a:lvl7pPr>
            <a:lvl8pPr lvl="7" rtl="0">
              <a:spcBef>
                <a:spcPts val="0"/>
              </a:spcBef>
              <a:spcAft>
                <a:spcPts val="0"/>
              </a:spcAft>
              <a:buSzPts val="7200"/>
              <a:buNone/>
              <a:defRPr sz="9600"/>
            </a:lvl8pPr>
            <a:lvl9pPr lvl="8" rtl="0">
              <a:spcBef>
                <a:spcPts val="0"/>
              </a:spcBef>
              <a:spcAft>
                <a:spcPts val="0"/>
              </a:spcAft>
              <a:buSzPts val="7200"/>
              <a:buNone/>
              <a:defRPr sz="9600"/>
            </a:lvl9pPr>
          </a:lstStyle>
          <a:p>
            <a:endParaRPr/>
          </a:p>
        </p:txBody>
      </p:sp>
    </p:spTree>
    <p:extLst>
      <p:ext uri="{BB962C8B-B14F-4D97-AF65-F5344CB8AC3E}">
        <p14:creationId xmlns:p14="http://schemas.microsoft.com/office/powerpoint/2010/main" val="4046015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amp; some text slide 2">
  <p:cSld name="BIG number &amp; some text slide 2">
    <p:bg>
      <p:bgPr>
        <a:solidFill>
          <a:srgbClr val="FFFFFF"/>
        </a:solidFill>
        <a:effectLst/>
      </p:bgPr>
    </p:bg>
    <p:spTree>
      <p:nvGrpSpPr>
        <p:cNvPr id="1" name="Shape 122"/>
        <p:cNvGrpSpPr/>
        <p:nvPr/>
      </p:nvGrpSpPr>
      <p:grpSpPr>
        <a:xfrm>
          <a:off x="0" y="0"/>
          <a:ext cx="0" cy="0"/>
          <a:chOff x="0" y="0"/>
          <a:chExt cx="0" cy="0"/>
        </a:xfrm>
      </p:grpSpPr>
      <p:sp>
        <p:nvSpPr>
          <p:cNvPr id="123" name="Google Shape;123;p16"/>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4" name="Google Shape;124;p16"/>
          <p:cNvSpPr txBox="1">
            <a:spLocks noGrp="1"/>
          </p:cNvSpPr>
          <p:nvPr>
            <p:ph type="title" hasCustomPrompt="1"/>
          </p:nvPr>
        </p:nvSpPr>
        <p:spPr>
          <a:xfrm>
            <a:off x="990600" y="1650800"/>
            <a:ext cx="10306000" cy="2618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6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25" name="Google Shape;125;p1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26" name="Google Shape;126;p16"/>
          <p:cNvSpPr txBox="1">
            <a:spLocks noGrp="1"/>
          </p:cNvSpPr>
          <p:nvPr>
            <p:ph type="subTitle" idx="1"/>
          </p:nvPr>
        </p:nvSpPr>
        <p:spPr>
          <a:xfrm>
            <a:off x="3244400" y="4020433"/>
            <a:ext cx="5703200" cy="85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3981523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Numbers &amp; some text slide 1">
  <p:cSld name="Numbers &amp; some text slide 1">
    <p:bg>
      <p:bgPr>
        <a:solidFill>
          <a:srgbClr val="FFFFFF"/>
        </a:solidFill>
        <a:effectLst/>
      </p:bgPr>
    </p:bg>
    <p:spTree>
      <p:nvGrpSpPr>
        <p:cNvPr id="1" name="Shape 127"/>
        <p:cNvGrpSpPr/>
        <p:nvPr/>
      </p:nvGrpSpPr>
      <p:grpSpPr>
        <a:xfrm>
          <a:off x="0" y="0"/>
          <a:ext cx="0" cy="0"/>
          <a:chOff x="0" y="0"/>
          <a:chExt cx="0" cy="0"/>
        </a:xfrm>
      </p:grpSpPr>
      <p:sp>
        <p:nvSpPr>
          <p:cNvPr id="128" name="Google Shape;128;p17"/>
          <p:cNvSpPr/>
          <p:nvPr/>
        </p:nvSpPr>
        <p:spPr>
          <a:xfrm>
            <a:off x="542600" y="4696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9" name="Google Shape;129;p17"/>
          <p:cNvSpPr txBox="1">
            <a:spLocks noGrp="1"/>
          </p:cNvSpPr>
          <p:nvPr>
            <p:ph type="title" hasCustomPrompt="1"/>
          </p:nvPr>
        </p:nvSpPr>
        <p:spPr>
          <a:xfrm>
            <a:off x="990600" y="1110133"/>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0" name="Google Shape;130;p1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31" name="Google Shape;131;p17"/>
          <p:cNvSpPr txBox="1">
            <a:spLocks noGrp="1"/>
          </p:cNvSpPr>
          <p:nvPr>
            <p:ph type="subTitle" idx="1"/>
          </p:nvPr>
        </p:nvSpPr>
        <p:spPr>
          <a:xfrm>
            <a:off x="2222767" y="1959333"/>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32" name="Google Shape;132;p17"/>
          <p:cNvSpPr txBox="1">
            <a:spLocks noGrp="1"/>
          </p:cNvSpPr>
          <p:nvPr>
            <p:ph type="title" idx="2" hasCustomPrompt="1"/>
          </p:nvPr>
        </p:nvSpPr>
        <p:spPr>
          <a:xfrm>
            <a:off x="990600" y="2608000"/>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3" name="Google Shape;133;p17"/>
          <p:cNvSpPr txBox="1">
            <a:spLocks noGrp="1"/>
          </p:cNvSpPr>
          <p:nvPr>
            <p:ph type="subTitle" idx="3"/>
          </p:nvPr>
        </p:nvSpPr>
        <p:spPr>
          <a:xfrm>
            <a:off x="2222767" y="3457200"/>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
        <p:nvSpPr>
          <p:cNvPr id="134" name="Google Shape;134;p17"/>
          <p:cNvSpPr txBox="1">
            <a:spLocks noGrp="1"/>
          </p:cNvSpPr>
          <p:nvPr>
            <p:ph type="title" idx="4" hasCustomPrompt="1"/>
          </p:nvPr>
        </p:nvSpPr>
        <p:spPr>
          <a:xfrm>
            <a:off x="990600" y="4105867"/>
            <a:ext cx="10306000" cy="1185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b="1"/>
            </a:lvl1pPr>
            <a:lvl2pPr lvl="1" algn="ctr" rtl="0">
              <a:spcBef>
                <a:spcPts val="0"/>
              </a:spcBef>
              <a:spcAft>
                <a:spcPts val="0"/>
              </a:spcAft>
              <a:buSzPts val="12000"/>
              <a:buNone/>
              <a:defRPr sz="16000"/>
            </a:lvl2pPr>
            <a:lvl3pPr lvl="2" algn="ctr" rtl="0">
              <a:spcBef>
                <a:spcPts val="0"/>
              </a:spcBef>
              <a:spcAft>
                <a:spcPts val="0"/>
              </a:spcAft>
              <a:buSzPts val="12000"/>
              <a:buNone/>
              <a:defRPr sz="16000"/>
            </a:lvl3pPr>
            <a:lvl4pPr lvl="3" algn="ctr" rtl="0">
              <a:spcBef>
                <a:spcPts val="0"/>
              </a:spcBef>
              <a:spcAft>
                <a:spcPts val="0"/>
              </a:spcAft>
              <a:buSzPts val="12000"/>
              <a:buNone/>
              <a:defRPr sz="16000"/>
            </a:lvl4pPr>
            <a:lvl5pPr lvl="4" algn="ctr" rtl="0">
              <a:spcBef>
                <a:spcPts val="0"/>
              </a:spcBef>
              <a:spcAft>
                <a:spcPts val="0"/>
              </a:spcAft>
              <a:buSzPts val="12000"/>
              <a:buNone/>
              <a:defRPr sz="16000"/>
            </a:lvl5pPr>
            <a:lvl6pPr lvl="5" algn="ctr" rtl="0">
              <a:spcBef>
                <a:spcPts val="0"/>
              </a:spcBef>
              <a:spcAft>
                <a:spcPts val="0"/>
              </a:spcAft>
              <a:buSzPts val="12000"/>
              <a:buNone/>
              <a:defRPr sz="16000"/>
            </a:lvl6pPr>
            <a:lvl7pPr lvl="6" algn="ctr" rtl="0">
              <a:spcBef>
                <a:spcPts val="0"/>
              </a:spcBef>
              <a:spcAft>
                <a:spcPts val="0"/>
              </a:spcAft>
              <a:buSzPts val="12000"/>
              <a:buNone/>
              <a:defRPr sz="16000"/>
            </a:lvl7pPr>
            <a:lvl8pPr lvl="7" algn="ctr" rtl="0">
              <a:spcBef>
                <a:spcPts val="0"/>
              </a:spcBef>
              <a:spcAft>
                <a:spcPts val="0"/>
              </a:spcAft>
              <a:buSzPts val="12000"/>
              <a:buNone/>
              <a:defRPr sz="16000"/>
            </a:lvl8pPr>
            <a:lvl9pPr lvl="8" algn="ctr" rtl="0">
              <a:spcBef>
                <a:spcPts val="0"/>
              </a:spcBef>
              <a:spcAft>
                <a:spcPts val="0"/>
              </a:spcAft>
              <a:buSzPts val="12000"/>
              <a:buNone/>
              <a:defRPr sz="16000"/>
            </a:lvl9pPr>
          </a:lstStyle>
          <a:p>
            <a:r>
              <a:t>xx%</a:t>
            </a:r>
          </a:p>
        </p:txBody>
      </p:sp>
      <p:sp>
        <p:nvSpPr>
          <p:cNvPr id="135" name="Google Shape;135;p17"/>
          <p:cNvSpPr txBox="1">
            <a:spLocks noGrp="1"/>
          </p:cNvSpPr>
          <p:nvPr>
            <p:ph type="subTitle" idx="5"/>
          </p:nvPr>
        </p:nvSpPr>
        <p:spPr>
          <a:xfrm>
            <a:off x="2222767" y="4955067"/>
            <a:ext cx="7746400" cy="41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sz="1600">
                <a:solidFill>
                  <a:srgbClr val="FFFFFF"/>
                </a:solidFill>
              </a:defRPr>
            </a:lvl1pPr>
            <a:lvl2pPr lvl="1" algn="ctr" rtl="0">
              <a:lnSpc>
                <a:spcPct val="100000"/>
              </a:lnSpc>
              <a:spcBef>
                <a:spcPts val="0"/>
              </a:spcBef>
              <a:spcAft>
                <a:spcPts val="0"/>
              </a:spcAft>
              <a:buClr>
                <a:srgbClr val="FFFFFF"/>
              </a:buClr>
              <a:buSzPts val="1400"/>
              <a:buNone/>
              <a:defRPr>
                <a:solidFill>
                  <a:srgbClr val="FFFFFF"/>
                </a:solidFill>
              </a:defRPr>
            </a:lvl2pPr>
            <a:lvl3pPr lvl="2" algn="ctr" rtl="0">
              <a:lnSpc>
                <a:spcPct val="100000"/>
              </a:lnSpc>
              <a:spcBef>
                <a:spcPts val="0"/>
              </a:spcBef>
              <a:spcAft>
                <a:spcPts val="0"/>
              </a:spcAft>
              <a:buClr>
                <a:srgbClr val="FFFFFF"/>
              </a:buClr>
              <a:buSzPts val="1400"/>
              <a:buNone/>
              <a:defRPr sz="1867">
                <a:solidFill>
                  <a:srgbClr val="FFFFFF"/>
                </a:solidFill>
              </a:defRPr>
            </a:lvl3pPr>
            <a:lvl4pPr lvl="3" algn="ctr" rtl="0">
              <a:lnSpc>
                <a:spcPct val="100000"/>
              </a:lnSpc>
              <a:spcBef>
                <a:spcPts val="0"/>
              </a:spcBef>
              <a:spcAft>
                <a:spcPts val="0"/>
              </a:spcAft>
              <a:buClr>
                <a:srgbClr val="FFFFFF"/>
              </a:buClr>
              <a:buSzPts val="1400"/>
              <a:buNone/>
              <a:defRPr sz="1867">
                <a:solidFill>
                  <a:srgbClr val="FFFFFF"/>
                </a:solidFill>
              </a:defRPr>
            </a:lvl4pPr>
            <a:lvl5pPr lvl="4" algn="ctr" rtl="0">
              <a:lnSpc>
                <a:spcPct val="100000"/>
              </a:lnSpc>
              <a:spcBef>
                <a:spcPts val="0"/>
              </a:spcBef>
              <a:spcAft>
                <a:spcPts val="0"/>
              </a:spcAft>
              <a:buClr>
                <a:srgbClr val="FFFFFF"/>
              </a:buClr>
              <a:buSzPts val="1400"/>
              <a:buNone/>
              <a:defRPr sz="1867">
                <a:solidFill>
                  <a:srgbClr val="FFFFFF"/>
                </a:solidFill>
              </a:defRPr>
            </a:lvl5pPr>
            <a:lvl6pPr lvl="5" algn="ctr" rtl="0">
              <a:lnSpc>
                <a:spcPct val="100000"/>
              </a:lnSpc>
              <a:spcBef>
                <a:spcPts val="0"/>
              </a:spcBef>
              <a:spcAft>
                <a:spcPts val="0"/>
              </a:spcAft>
              <a:buClr>
                <a:srgbClr val="FFFFFF"/>
              </a:buClr>
              <a:buSzPts val="1400"/>
              <a:buNone/>
              <a:defRPr sz="1867">
                <a:solidFill>
                  <a:srgbClr val="FFFFFF"/>
                </a:solidFill>
              </a:defRPr>
            </a:lvl6pPr>
            <a:lvl7pPr lvl="6" algn="ctr" rtl="0">
              <a:lnSpc>
                <a:spcPct val="100000"/>
              </a:lnSpc>
              <a:spcBef>
                <a:spcPts val="0"/>
              </a:spcBef>
              <a:spcAft>
                <a:spcPts val="0"/>
              </a:spcAft>
              <a:buClr>
                <a:srgbClr val="FFFFFF"/>
              </a:buClr>
              <a:buSzPts val="1400"/>
              <a:buNone/>
              <a:defRPr sz="1867">
                <a:solidFill>
                  <a:srgbClr val="FFFFFF"/>
                </a:solidFill>
              </a:defRPr>
            </a:lvl7pPr>
            <a:lvl8pPr lvl="7" algn="ctr" rtl="0">
              <a:lnSpc>
                <a:spcPct val="100000"/>
              </a:lnSpc>
              <a:spcBef>
                <a:spcPts val="0"/>
              </a:spcBef>
              <a:spcAft>
                <a:spcPts val="0"/>
              </a:spcAft>
              <a:buClr>
                <a:srgbClr val="FFFFFF"/>
              </a:buClr>
              <a:buSzPts val="1400"/>
              <a:buNone/>
              <a:defRPr sz="1867">
                <a:solidFill>
                  <a:srgbClr val="FFFFFF"/>
                </a:solidFill>
              </a:defRPr>
            </a:lvl8pPr>
            <a:lvl9pPr lvl="8" algn="ctr" rtl="0">
              <a:lnSpc>
                <a:spcPct val="100000"/>
              </a:lnSpc>
              <a:spcBef>
                <a:spcPts val="0"/>
              </a:spcBef>
              <a:spcAft>
                <a:spcPts val="0"/>
              </a:spcAft>
              <a:buClr>
                <a:srgbClr val="FFFFFF"/>
              </a:buClr>
              <a:buSzPts val="1400"/>
              <a:buNone/>
              <a:defRPr sz="1867">
                <a:solidFill>
                  <a:srgbClr val="FFFFFF"/>
                </a:solidFill>
              </a:defRPr>
            </a:lvl9pPr>
          </a:lstStyle>
          <a:p>
            <a:endParaRPr/>
          </a:p>
        </p:txBody>
      </p:sp>
    </p:spTree>
    <p:extLst>
      <p:ext uri="{BB962C8B-B14F-4D97-AF65-F5344CB8AC3E}">
        <p14:creationId xmlns:p14="http://schemas.microsoft.com/office/powerpoint/2010/main" val="415829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solidFill>
          <a:srgbClr val="FFFFFF"/>
        </a:solidFill>
        <a:effectLst/>
      </p:bgPr>
    </p:bg>
    <p:spTree>
      <p:nvGrpSpPr>
        <p:cNvPr id="1" name="Shape 136"/>
        <p:cNvGrpSpPr/>
        <p:nvPr/>
      </p:nvGrpSpPr>
      <p:grpSpPr>
        <a:xfrm>
          <a:off x="0" y="0"/>
          <a:ext cx="0" cy="0"/>
          <a:chOff x="0" y="0"/>
          <a:chExt cx="0" cy="0"/>
        </a:xfrm>
      </p:grpSpPr>
    </p:spTree>
    <p:extLst>
      <p:ext uri="{BB962C8B-B14F-4D97-AF65-F5344CB8AC3E}">
        <p14:creationId xmlns:p14="http://schemas.microsoft.com/office/powerpoint/2010/main" val="290123960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White frame">
  <p:cSld name="White frame">
    <p:bg>
      <p:bgPr>
        <a:solidFill>
          <a:srgbClr val="FFFFFF"/>
        </a:solidFill>
        <a:effectLst/>
      </p:bgPr>
    </p:bg>
    <p:spTree>
      <p:nvGrpSpPr>
        <p:cNvPr id="1" name="Shape 137"/>
        <p:cNvGrpSpPr/>
        <p:nvPr/>
      </p:nvGrpSpPr>
      <p:grpSpPr>
        <a:xfrm>
          <a:off x="0" y="0"/>
          <a:ext cx="0" cy="0"/>
          <a:chOff x="0" y="0"/>
          <a:chExt cx="0" cy="0"/>
        </a:xfrm>
      </p:grpSpPr>
      <p:sp>
        <p:nvSpPr>
          <p:cNvPr id="138" name="Google Shape;138;p19"/>
          <p:cNvSpPr/>
          <p:nvPr/>
        </p:nvSpPr>
        <p:spPr>
          <a:xfrm>
            <a:off x="542600" y="555000"/>
            <a:ext cx="11106800" cy="5748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1374667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quare with title and text">
  <p:cSld name="Square with title and text">
    <p:bg>
      <p:bgPr>
        <a:solidFill>
          <a:srgbClr val="FFFFFF"/>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141" name="Google Shape;141;p20"/>
          <p:cNvSpPr/>
          <p:nvPr/>
        </p:nvSpPr>
        <p:spPr>
          <a:xfrm>
            <a:off x="542600" y="469600"/>
            <a:ext cx="5717200" cy="5748000"/>
          </a:xfrm>
          <a:prstGeom prst="rect">
            <a:avLst/>
          </a:prstGeom>
          <a:noFill/>
          <a:ln w="38100"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2" name="Google Shape;142;p20"/>
          <p:cNvSpPr txBox="1">
            <a:spLocks noGrp="1"/>
          </p:cNvSpPr>
          <p:nvPr>
            <p:ph type="title"/>
          </p:nvPr>
        </p:nvSpPr>
        <p:spPr>
          <a:xfrm>
            <a:off x="983800" y="1307013"/>
            <a:ext cx="4762000" cy="770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5333"/>
            </a:lvl2pPr>
            <a:lvl3pPr lvl="2" algn="ctr" rtl="0">
              <a:spcBef>
                <a:spcPts val="0"/>
              </a:spcBef>
              <a:spcAft>
                <a:spcPts val="0"/>
              </a:spcAft>
              <a:buSzPts val="4000"/>
              <a:buNone/>
              <a:defRPr sz="5333"/>
            </a:lvl3pPr>
            <a:lvl4pPr lvl="3" algn="ctr" rtl="0">
              <a:spcBef>
                <a:spcPts val="0"/>
              </a:spcBef>
              <a:spcAft>
                <a:spcPts val="0"/>
              </a:spcAft>
              <a:buSzPts val="4000"/>
              <a:buNone/>
              <a:defRPr sz="5333"/>
            </a:lvl4pPr>
            <a:lvl5pPr lvl="4" algn="ctr" rtl="0">
              <a:spcBef>
                <a:spcPts val="0"/>
              </a:spcBef>
              <a:spcAft>
                <a:spcPts val="0"/>
              </a:spcAft>
              <a:buSzPts val="4000"/>
              <a:buNone/>
              <a:defRPr sz="5333"/>
            </a:lvl5pPr>
            <a:lvl6pPr lvl="5" algn="ctr" rtl="0">
              <a:spcBef>
                <a:spcPts val="0"/>
              </a:spcBef>
              <a:spcAft>
                <a:spcPts val="0"/>
              </a:spcAft>
              <a:buSzPts val="4000"/>
              <a:buNone/>
              <a:defRPr sz="5333"/>
            </a:lvl6pPr>
            <a:lvl7pPr lvl="6" algn="ctr" rtl="0">
              <a:spcBef>
                <a:spcPts val="0"/>
              </a:spcBef>
              <a:spcAft>
                <a:spcPts val="0"/>
              </a:spcAft>
              <a:buSzPts val="4000"/>
              <a:buNone/>
              <a:defRPr sz="5333"/>
            </a:lvl7pPr>
            <a:lvl8pPr lvl="7" algn="ctr" rtl="0">
              <a:spcBef>
                <a:spcPts val="0"/>
              </a:spcBef>
              <a:spcAft>
                <a:spcPts val="0"/>
              </a:spcAft>
              <a:buSzPts val="4000"/>
              <a:buNone/>
              <a:defRPr sz="5333"/>
            </a:lvl8pPr>
            <a:lvl9pPr lvl="8" algn="ctr" rtl="0">
              <a:spcBef>
                <a:spcPts val="0"/>
              </a:spcBef>
              <a:spcAft>
                <a:spcPts val="0"/>
              </a:spcAft>
              <a:buSzPts val="4000"/>
              <a:buNone/>
              <a:defRPr sz="5333"/>
            </a:lvl9pPr>
          </a:lstStyle>
          <a:p>
            <a:endParaRPr/>
          </a:p>
        </p:txBody>
      </p:sp>
      <p:sp>
        <p:nvSpPr>
          <p:cNvPr id="143" name="Google Shape;143;p20"/>
          <p:cNvSpPr txBox="1">
            <a:spLocks noGrp="1"/>
          </p:cNvSpPr>
          <p:nvPr>
            <p:ph type="subTitle" idx="1"/>
          </p:nvPr>
        </p:nvSpPr>
        <p:spPr>
          <a:xfrm>
            <a:off x="983800" y="3015333"/>
            <a:ext cx="4808800" cy="25892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67"/>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937400" y="2129967"/>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7139930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subtitle with cyan frame">
  <p:cSld name="Title and subtitle with cyan frame">
    <p:bg>
      <p:bgPr>
        <a:solidFill>
          <a:srgbClr val="FFFFFF"/>
        </a:solidFill>
        <a:effectLst/>
      </p:bgPr>
    </p:bg>
    <p:spTree>
      <p:nvGrpSpPr>
        <p:cNvPr id="1" name="Shape 145"/>
        <p:cNvGrpSpPr/>
        <p:nvPr/>
      </p:nvGrpSpPr>
      <p:grpSpPr>
        <a:xfrm>
          <a:off x="0" y="0"/>
          <a:ext cx="0" cy="0"/>
          <a:chOff x="0" y="0"/>
          <a:chExt cx="0" cy="0"/>
        </a:xfrm>
      </p:grpSpPr>
      <p:sp>
        <p:nvSpPr>
          <p:cNvPr id="146" name="Google Shape;146;p21"/>
          <p:cNvSpPr/>
          <p:nvPr/>
        </p:nvSpPr>
        <p:spPr>
          <a:xfrm>
            <a:off x="6146600" y="-14867"/>
            <a:ext cx="60604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7" name="Google Shape;147;p21"/>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endParaRPr lang="en-US"/>
          </a:p>
          <a:p>
            <a:fld id="{00000000-1234-1234-1234-123412341234}" type="slidenum">
              <a:rPr lang="es" smtClean="0"/>
              <a:pPr/>
              <a:t>‹#›</a:t>
            </a:fld>
            <a:endParaRPr/>
          </a:p>
        </p:txBody>
      </p:sp>
      <p:sp>
        <p:nvSpPr>
          <p:cNvPr id="148" name="Google Shape;148;p21"/>
          <p:cNvSpPr txBox="1">
            <a:spLocks noGrp="1"/>
          </p:cNvSpPr>
          <p:nvPr>
            <p:ph type="title"/>
          </p:nvPr>
        </p:nvSpPr>
        <p:spPr>
          <a:xfrm>
            <a:off x="834772" y="1307013"/>
            <a:ext cx="4762000" cy="7708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49" name="Google Shape;149;p21"/>
          <p:cNvSpPr txBox="1">
            <a:spLocks noGrp="1"/>
          </p:cNvSpPr>
          <p:nvPr>
            <p:ph type="subTitle" idx="1"/>
          </p:nvPr>
        </p:nvSpPr>
        <p:spPr>
          <a:xfrm>
            <a:off x="834772"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983800" y="2129967"/>
            <a:ext cx="9016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6772405" y="3015333"/>
            <a:ext cx="48088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8820420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yan frame 1">
  <p:cSld name="Cyan frame 1">
    <p:bg>
      <p:bgPr>
        <a:solidFill>
          <a:srgbClr val="FFFFFF"/>
        </a:solidFill>
        <a:effectLst/>
      </p:bgPr>
    </p:bg>
    <p:spTree>
      <p:nvGrpSpPr>
        <p:cNvPr id="1" name="Shape 152"/>
        <p:cNvGrpSpPr/>
        <p:nvPr/>
      </p:nvGrpSpPr>
      <p:grpSpPr>
        <a:xfrm>
          <a:off x="0" y="0"/>
          <a:ext cx="0" cy="0"/>
          <a:chOff x="0" y="0"/>
          <a:chExt cx="0" cy="0"/>
        </a:xfrm>
      </p:grpSpPr>
      <p:sp>
        <p:nvSpPr>
          <p:cNvPr id="153" name="Google Shape;153;p22"/>
          <p:cNvSpPr/>
          <p:nvPr/>
        </p:nvSpPr>
        <p:spPr>
          <a:xfrm>
            <a:off x="6933900" y="-14867"/>
            <a:ext cx="5273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4" name="Google Shape;154;p22"/>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endParaRPr lang="en-US"/>
          </a:p>
          <a:p>
            <a:fld id="{00000000-1234-1234-1234-123412341234}" type="slidenum">
              <a:rPr lang="es" smtClean="0"/>
              <a:pPr/>
              <a:t>‹#›</a:t>
            </a:fld>
            <a:endParaRPr/>
          </a:p>
        </p:txBody>
      </p:sp>
    </p:spTree>
    <p:extLst>
      <p:ext uri="{BB962C8B-B14F-4D97-AF65-F5344CB8AC3E}">
        <p14:creationId xmlns:p14="http://schemas.microsoft.com/office/powerpoint/2010/main" val="11854897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yan with title and text ">
  <p:cSld name="Cyan with title and text ">
    <p:spTree>
      <p:nvGrpSpPr>
        <p:cNvPr id="1" name="Shape 155"/>
        <p:cNvGrpSpPr/>
        <p:nvPr/>
      </p:nvGrpSpPr>
      <p:grpSpPr>
        <a:xfrm>
          <a:off x="0" y="0"/>
          <a:ext cx="0" cy="0"/>
          <a:chOff x="0" y="0"/>
          <a:chExt cx="0" cy="0"/>
        </a:xfrm>
      </p:grpSpPr>
      <p:sp>
        <p:nvSpPr>
          <p:cNvPr id="156" name="Google Shape;156;p23"/>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7" name="Google Shape;157;p23"/>
          <p:cNvSpPr txBox="1">
            <a:spLocks noGrp="1"/>
          </p:cNvSpPr>
          <p:nvPr>
            <p:ph type="title"/>
          </p:nvPr>
        </p:nvSpPr>
        <p:spPr>
          <a:xfrm>
            <a:off x="6261700" y="23006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5333"/>
            </a:lvl2pPr>
            <a:lvl3pPr lvl="2" rtl="0">
              <a:spcBef>
                <a:spcPts val="0"/>
              </a:spcBef>
              <a:spcAft>
                <a:spcPts val="0"/>
              </a:spcAft>
              <a:buSzPts val="4000"/>
              <a:buNone/>
              <a:defRPr sz="5333"/>
            </a:lvl3pPr>
            <a:lvl4pPr lvl="3" rtl="0">
              <a:spcBef>
                <a:spcPts val="0"/>
              </a:spcBef>
              <a:spcAft>
                <a:spcPts val="0"/>
              </a:spcAft>
              <a:buSzPts val="4000"/>
              <a:buNone/>
              <a:defRPr sz="5333"/>
            </a:lvl4pPr>
            <a:lvl5pPr lvl="4" rtl="0">
              <a:spcBef>
                <a:spcPts val="0"/>
              </a:spcBef>
              <a:spcAft>
                <a:spcPts val="0"/>
              </a:spcAft>
              <a:buSzPts val="4000"/>
              <a:buNone/>
              <a:defRPr sz="5333"/>
            </a:lvl5pPr>
            <a:lvl6pPr lvl="5" rtl="0">
              <a:spcBef>
                <a:spcPts val="0"/>
              </a:spcBef>
              <a:spcAft>
                <a:spcPts val="0"/>
              </a:spcAft>
              <a:buSzPts val="4000"/>
              <a:buNone/>
              <a:defRPr sz="5333"/>
            </a:lvl6pPr>
            <a:lvl7pPr lvl="6" rtl="0">
              <a:spcBef>
                <a:spcPts val="0"/>
              </a:spcBef>
              <a:spcAft>
                <a:spcPts val="0"/>
              </a:spcAft>
              <a:buSzPts val="4000"/>
              <a:buNone/>
              <a:defRPr sz="5333"/>
            </a:lvl7pPr>
            <a:lvl8pPr lvl="7" rtl="0">
              <a:spcBef>
                <a:spcPts val="0"/>
              </a:spcBef>
              <a:spcAft>
                <a:spcPts val="0"/>
              </a:spcAft>
              <a:buSzPts val="4000"/>
              <a:buNone/>
              <a:defRPr sz="5333"/>
            </a:lvl8pPr>
            <a:lvl9pPr lvl="8" rtl="0">
              <a:spcBef>
                <a:spcPts val="0"/>
              </a:spcBef>
              <a:spcAft>
                <a:spcPts val="0"/>
              </a:spcAft>
              <a:buSzPts val="4000"/>
              <a:buNone/>
              <a:defRPr sz="5333"/>
            </a:lvl9pPr>
          </a:lstStyle>
          <a:p>
            <a:endParaRPr/>
          </a:p>
        </p:txBody>
      </p:sp>
      <p:sp>
        <p:nvSpPr>
          <p:cNvPr id="158" name="Google Shape;158;p23"/>
          <p:cNvSpPr txBox="1">
            <a:spLocks noGrp="1"/>
          </p:cNvSpPr>
          <p:nvPr>
            <p:ph type="subTitle" idx="1"/>
          </p:nvPr>
        </p:nvSpPr>
        <p:spPr>
          <a:xfrm>
            <a:off x="6261700" y="3786600"/>
            <a:ext cx="36936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666666"/>
                </a:solidFill>
              </a:defRPr>
            </a:lvl1pPr>
            <a:lvl2pPr lvl="1" rtl="0">
              <a:spcBef>
                <a:spcPts val="0"/>
              </a:spcBef>
              <a:spcAft>
                <a:spcPts val="0"/>
              </a:spcAft>
              <a:buNone/>
              <a:defRPr>
                <a:solidFill>
                  <a:srgbClr val="666666"/>
                </a:solidFill>
              </a:defRPr>
            </a:lvl2pPr>
            <a:lvl3pPr lvl="2" rtl="0">
              <a:spcBef>
                <a:spcPts val="0"/>
              </a:spcBef>
              <a:spcAft>
                <a:spcPts val="0"/>
              </a:spcAft>
              <a:buNone/>
              <a:defRPr>
                <a:solidFill>
                  <a:srgbClr val="666666"/>
                </a:solidFill>
              </a:defRPr>
            </a:lvl3pPr>
            <a:lvl4pPr lvl="3" rtl="0">
              <a:spcBef>
                <a:spcPts val="0"/>
              </a:spcBef>
              <a:spcAft>
                <a:spcPts val="0"/>
              </a:spcAft>
              <a:buNone/>
              <a:defRPr>
                <a:solidFill>
                  <a:srgbClr val="666666"/>
                </a:solidFill>
              </a:defRPr>
            </a:lvl4pPr>
            <a:lvl5pPr lvl="4" rtl="0">
              <a:spcBef>
                <a:spcPts val="0"/>
              </a:spcBef>
              <a:spcAft>
                <a:spcPts val="0"/>
              </a:spcAft>
              <a:buNone/>
              <a:defRPr>
                <a:solidFill>
                  <a:srgbClr val="666666"/>
                </a:solidFill>
              </a:defRPr>
            </a:lvl5pPr>
            <a:lvl6pPr lvl="5" rtl="0">
              <a:spcBef>
                <a:spcPts val="0"/>
              </a:spcBef>
              <a:spcAft>
                <a:spcPts val="0"/>
              </a:spcAft>
              <a:buNone/>
              <a:defRPr>
                <a:solidFill>
                  <a:srgbClr val="666666"/>
                </a:solidFill>
              </a:defRPr>
            </a:lvl6pPr>
            <a:lvl7pPr lvl="6" rtl="0">
              <a:spcBef>
                <a:spcPts val="0"/>
              </a:spcBef>
              <a:spcAft>
                <a:spcPts val="0"/>
              </a:spcAft>
              <a:buNone/>
              <a:defRPr>
                <a:solidFill>
                  <a:srgbClr val="666666"/>
                </a:solidFill>
              </a:defRPr>
            </a:lvl7pPr>
            <a:lvl8pPr lvl="7" rtl="0">
              <a:spcBef>
                <a:spcPts val="0"/>
              </a:spcBef>
              <a:spcAft>
                <a:spcPts val="0"/>
              </a:spcAft>
              <a:buNone/>
              <a:defRPr>
                <a:solidFill>
                  <a:srgbClr val="666666"/>
                </a:solidFill>
              </a:defRPr>
            </a:lvl8pPr>
            <a:lvl9pPr lvl="8" rtl="0">
              <a:spcBef>
                <a:spcPts val="0"/>
              </a:spcBef>
              <a:spcAft>
                <a:spcPts val="0"/>
              </a:spcAft>
              <a:buNone/>
              <a:defRPr>
                <a:solidFill>
                  <a:srgbClr val="666666"/>
                </a:solidFill>
              </a:defRPr>
            </a:lvl9pPr>
          </a:lstStyle>
          <a:p>
            <a:endParaRPr/>
          </a:p>
        </p:txBody>
      </p:sp>
      <p:sp>
        <p:nvSpPr>
          <p:cNvPr id="159" name="Google Shape;159;p23"/>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2028705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yan with title and text  1">
  <p:cSld name="Cyan with title and text  1">
    <p:spTree>
      <p:nvGrpSpPr>
        <p:cNvPr id="1" name="Shape 160"/>
        <p:cNvGrpSpPr/>
        <p:nvPr/>
      </p:nvGrpSpPr>
      <p:grpSpPr>
        <a:xfrm>
          <a:off x="0" y="0"/>
          <a:ext cx="0" cy="0"/>
          <a:chOff x="0" y="0"/>
          <a:chExt cx="0" cy="0"/>
        </a:xfrm>
      </p:grpSpPr>
      <p:sp>
        <p:nvSpPr>
          <p:cNvPr id="161" name="Google Shape;161;p24"/>
          <p:cNvSpPr/>
          <p:nvPr/>
        </p:nvSpPr>
        <p:spPr>
          <a:xfrm>
            <a:off x="0" y="1369800"/>
            <a:ext cx="12192000" cy="411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2" name="Google Shape;162;p24"/>
          <p:cNvSpPr txBox="1">
            <a:spLocks noGrp="1"/>
          </p:cNvSpPr>
          <p:nvPr>
            <p:ph type="title"/>
          </p:nvPr>
        </p:nvSpPr>
        <p:spPr>
          <a:xfrm>
            <a:off x="2173467" y="2300600"/>
            <a:ext cx="4074000" cy="14860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5333"/>
            </a:lvl2pPr>
            <a:lvl3pPr lvl="2" algn="r" rtl="0">
              <a:spcBef>
                <a:spcPts val="0"/>
              </a:spcBef>
              <a:spcAft>
                <a:spcPts val="0"/>
              </a:spcAft>
              <a:buSzPts val="4000"/>
              <a:buNone/>
              <a:defRPr sz="5333"/>
            </a:lvl3pPr>
            <a:lvl4pPr lvl="3" algn="r" rtl="0">
              <a:spcBef>
                <a:spcPts val="0"/>
              </a:spcBef>
              <a:spcAft>
                <a:spcPts val="0"/>
              </a:spcAft>
              <a:buSzPts val="4000"/>
              <a:buNone/>
              <a:defRPr sz="5333"/>
            </a:lvl4pPr>
            <a:lvl5pPr lvl="4" algn="r" rtl="0">
              <a:spcBef>
                <a:spcPts val="0"/>
              </a:spcBef>
              <a:spcAft>
                <a:spcPts val="0"/>
              </a:spcAft>
              <a:buSzPts val="4000"/>
              <a:buNone/>
              <a:defRPr sz="5333"/>
            </a:lvl5pPr>
            <a:lvl6pPr lvl="5" algn="r" rtl="0">
              <a:spcBef>
                <a:spcPts val="0"/>
              </a:spcBef>
              <a:spcAft>
                <a:spcPts val="0"/>
              </a:spcAft>
              <a:buSzPts val="4000"/>
              <a:buNone/>
              <a:defRPr sz="5333"/>
            </a:lvl6pPr>
            <a:lvl7pPr lvl="6" algn="r" rtl="0">
              <a:spcBef>
                <a:spcPts val="0"/>
              </a:spcBef>
              <a:spcAft>
                <a:spcPts val="0"/>
              </a:spcAft>
              <a:buSzPts val="4000"/>
              <a:buNone/>
              <a:defRPr sz="5333"/>
            </a:lvl7pPr>
            <a:lvl8pPr lvl="7" algn="r" rtl="0">
              <a:spcBef>
                <a:spcPts val="0"/>
              </a:spcBef>
              <a:spcAft>
                <a:spcPts val="0"/>
              </a:spcAft>
              <a:buSzPts val="4000"/>
              <a:buNone/>
              <a:defRPr sz="5333"/>
            </a:lvl8pPr>
            <a:lvl9pPr lvl="8" algn="r" rtl="0">
              <a:spcBef>
                <a:spcPts val="0"/>
              </a:spcBef>
              <a:spcAft>
                <a:spcPts val="0"/>
              </a:spcAft>
              <a:buSzPts val="4000"/>
              <a:buNone/>
              <a:defRPr sz="5333"/>
            </a:lvl9pPr>
          </a:lstStyle>
          <a:p>
            <a:endParaRPr/>
          </a:p>
        </p:txBody>
      </p:sp>
      <p:sp>
        <p:nvSpPr>
          <p:cNvPr id="163" name="Google Shape;163;p24"/>
          <p:cNvSpPr txBox="1">
            <a:spLocks noGrp="1"/>
          </p:cNvSpPr>
          <p:nvPr>
            <p:ph type="subTitle" idx="1"/>
          </p:nvPr>
        </p:nvSpPr>
        <p:spPr>
          <a:xfrm>
            <a:off x="2553867" y="3786600"/>
            <a:ext cx="3693600" cy="7708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67">
                <a:solidFill>
                  <a:srgbClr val="666666"/>
                </a:solidFill>
              </a:defRPr>
            </a:lvl1pPr>
            <a:lvl2pPr lvl="1" algn="r" rtl="0">
              <a:spcBef>
                <a:spcPts val="0"/>
              </a:spcBef>
              <a:spcAft>
                <a:spcPts val="0"/>
              </a:spcAft>
              <a:buNone/>
              <a:defRPr>
                <a:solidFill>
                  <a:srgbClr val="666666"/>
                </a:solidFill>
              </a:defRPr>
            </a:lvl2pPr>
            <a:lvl3pPr lvl="2" algn="r" rtl="0">
              <a:spcBef>
                <a:spcPts val="0"/>
              </a:spcBef>
              <a:spcAft>
                <a:spcPts val="0"/>
              </a:spcAft>
              <a:buNone/>
              <a:defRPr>
                <a:solidFill>
                  <a:srgbClr val="666666"/>
                </a:solidFill>
              </a:defRPr>
            </a:lvl3pPr>
            <a:lvl4pPr lvl="3" algn="r" rtl="0">
              <a:spcBef>
                <a:spcPts val="0"/>
              </a:spcBef>
              <a:spcAft>
                <a:spcPts val="0"/>
              </a:spcAft>
              <a:buNone/>
              <a:defRPr>
                <a:solidFill>
                  <a:srgbClr val="666666"/>
                </a:solidFill>
              </a:defRPr>
            </a:lvl4pPr>
            <a:lvl5pPr lvl="4" algn="r" rtl="0">
              <a:spcBef>
                <a:spcPts val="0"/>
              </a:spcBef>
              <a:spcAft>
                <a:spcPts val="0"/>
              </a:spcAft>
              <a:buNone/>
              <a:defRPr>
                <a:solidFill>
                  <a:srgbClr val="666666"/>
                </a:solidFill>
              </a:defRPr>
            </a:lvl5pPr>
            <a:lvl6pPr lvl="5" algn="r" rtl="0">
              <a:spcBef>
                <a:spcPts val="0"/>
              </a:spcBef>
              <a:spcAft>
                <a:spcPts val="0"/>
              </a:spcAft>
              <a:buNone/>
              <a:defRPr>
                <a:solidFill>
                  <a:srgbClr val="666666"/>
                </a:solidFill>
              </a:defRPr>
            </a:lvl6pPr>
            <a:lvl7pPr lvl="6" algn="r" rtl="0">
              <a:spcBef>
                <a:spcPts val="0"/>
              </a:spcBef>
              <a:spcAft>
                <a:spcPts val="0"/>
              </a:spcAft>
              <a:buNone/>
              <a:defRPr>
                <a:solidFill>
                  <a:srgbClr val="666666"/>
                </a:solidFill>
              </a:defRPr>
            </a:lvl7pPr>
            <a:lvl8pPr lvl="7" algn="r" rtl="0">
              <a:spcBef>
                <a:spcPts val="0"/>
              </a:spcBef>
              <a:spcAft>
                <a:spcPts val="0"/>
              </a:spcAft>
              <a:buNone/>
              <a:defRPr>
                <a:solidFill>
                  <a:srgbClr val="666666"/>
                </a:solidFill>
              </a:defRPr>
            </a:lvl8pPr>
            <a:lvl9pPr lvl="8" algn="r" rtl="0">
              <a:spcBef>
                <a:spcPts val="0"/>
              </a:spcBef>
              <a:spcAft>
                <a:spcPts val="0"/>
              </a:spcAft>
              <a:buNone/>
              <a:defRPr>
                <a:solidFill>
                  <a:srgbClr val="666666"/>
                </a:solidFill>
              </a:defRPr>
            </a:lvl9pPr>
          </a:lstStyle>
          <a:p>
            <a:endParaRPr/>
          </a:p>
        </p:txBody>
      </p:sp>
      <p:sp>
        <p:nvSpPr>
          <p:cNvPr id="164" name="Google Shape;164;p24"/>
          <p:cNvSpPr txBox="1">
            <a:spLocks noGrp="1"/>
          </p:cNvSpPr>
          <p:nvPr>
            <p:ph type="sldNum" idx="12"/>
          </p:nvPr>
        </p:nvSpPr>
        <p:spPr>
          <a:xfrm>
            <a:off x="11152944" y="56921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17230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760063" y="1325200"/>
            <a:ext cx="4074000" cy="14860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FFFFFF"/>
              </a:buClr>
              <a:buSzPts val="4000"/>
              <a:buNone/>
              <a:defRPr sz="5333">
                <a:solidFill>
                  <a:srgbClr val="FFFFFF"/>
                </a:solidFill>
              </a:defRPr>
            </a:lvl2pPr>
            <a:lvl3pPr lvl="2" rtl="0">
              <a:spcBef>
                <a:spcPts val="0"/>
              </a:spcBef>
              <a:spcAft>
                <a:spcPts val="0"/>
              </a:spcAft>
              <a:buClr>
                <a:srgbClr val="FFFFFF"/>
              </a:buClr>
              <a:buSzPts val="4000"/>
              <a:buNone/>
              <a:defRPr sz="5333">
                <a:solidFill>
                  <a:srgbClr val="FFFFFF"/>
                </a:solidFill>
              </a:defRPr>
            </a:lvl3pPr>
            <a:lvl4pPr lvl="3" rtl="0">
              <a:spcBef>
                <a:spcPts val="0"/>
              </a:spcBef>
              <a:spcAft>
                <a:spcPts val="0"/>
              </a:spcAft>
              <a:buClr>
                <a:srgbClr val="FFFFFF"/>
              </a:buClr>
              <a:buSzPts val="4000"/>
              <a:buNone/>
              <a:defRPr sz="5333">
                <a:solidFill>
                  <a:srgbClr val="FFFFFF"/>
                </a:solidFill>
              </a:defRPr>
            </a:lvl4pPr>
            <a:lvl5pPr lvl="4" rtl="0">
              <a:spcBef>
                <a:spcPts val="0"/>
              </a:spcBef>
              <a:spcAft>
                <a:spcPts val="0"/>
              </a:spcAft>
              <a:buClr>
                <a:srgbClr val="FFFFFF"/>
              </a:buClr>
              <a:buSzPts val="4000"/>
              <a:buNone/>
              <a:defRPr sz="5333">
                <a:solidFill>
                  <a:srgbClr val="FFFFFF"/>
                </a:solidFill>
              </a:defRPr>
            </a:lvl5pPr>
            <a:lvl6pPr lvl="5" rtl="0">
              <a:spcBef>
                <a:spcPts val="0"/>
              </a:spcBef>
              <a:spcAft>
                <a:spcPts val="0"/>
              </a:spcAft>
              <a:buClr>
                <a:srgbClr val="FFFFFF"/>
              </a:buClr>
              <a:buSzPts val="4000"/>
              <a:buNone/>
              <a:defRPr sz="5333">
                <a:solidFill>
                  <a:srgbClr val="FFFFFF"/>
                </a:solidFill>
              </a:defRPr>
            </a:lvl6pPr>
            <a:lvl7pPr lvl="6" rtl="0">
              <a:spcBef>
                <a:spcPts val="0"/>
              </a:spcBef>
              <a:spcAft>
                <a:spcPts val="0"/>
              </a:spcAft>
              <a:buClr>
                <a:srgbClr val="FFFFFF"/>
              </a:buClr>
              <a:buSzPts val="4000"/>
              <a:buNone/>
              <a:defRPr sz="5333">
                <a:solidFill>
                  <a:srgbClr val="FFFFFF"/>
                </a:solidFill>
              </a:defRPr>
            </a:lvl7pPr>
            <a:lvl8pPr lvl="7" rtl="0">
              <a:spcBef>
                <a:spcPts val="0"/>
              </a:spcBef>
              <a:spcAft>
                <a:spcPts val="0"/>
              </a:spcAft>
              <a:buClr>
                <a:srgbClr val="FFFFFF"/>
              </a:buClr>
              <a:buSzPts val="4000"/>
              <a:buNone/>
              <a:defRPr sz="5333">
                <a:solidFill>
                  <a:srgbClr val="FFFFFF"/>
                </a:solidFill>
              </a:defRPr>
            </a:lvl8pPr>
            <a:lvl9pPr lvl="8" rtl="0">
              <a:spcBef>
                <a:spcPts val="0"/>
              </a:spcBef>
              <a:spcAft>
                <a:spcPts val="0"/>
              </a:spcAft>
              <a:buClr>
                <a:srgbClr val="FFFFFF"/>
              </a:buClr>
              <a:buSzPts val="4000"/>
              <a:buNone/>
              <a:defRPr sz="5333">
                <a:solidFill>
                  <a:srgbClr val="FFFFFF"/>
                </a:solidFill>
              </a:defRPr>
            </a:lvl9pPr>
          </a:lstStyle>
          <a:p>
            <a:endParaRPr/>
          </a:p>
        </p:txBody>
      </p:sp>
      <p:sp>
        <p:nvSpPr>
          <p:cNvPr id="42" name="Google Shape;42;p6"/>
          <p:cNvSpPr txBox="1">
            <a:spLocks noGrp="1"/>
          </p:cNvSpPr>
          <p:nvPr>
            <p:ph type="subTitle" idx="1"/>
          </p:nvPr>
        </p:nvSpPr>
        <p:spPr>
          <a:xfrm>
            <a:off x="819700" y="3419700"/>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44" name="Google Shape;44;p6"/>
          <p:cNvCxnSpPr/>
          <p:nvPr/>
        </p:nvCxnSpPr>
        <p:spPr>
          <a:xfrm>
            <a:off x="904700" y="2747433"/>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9359167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yan with title and text">
  <p:cSld name="Cyan with title and text">
    <p:spTree>
      <p:nvGrpSpPr>
        <p:cNvPr id="1" name="Shape 165"/>
        <p:cNvGrpSpPr/>
        <p:nvPr/>
      </p:nvGrpSpPr>
      <p:grpSpPr>
        <a:xfrm>
          <a:off x="0" y="0"/>
          <a:ext cx="0" cy="0"/>
          <a:chOff x="0" y="0"/>
          <a:chExt cx="0" cy="0"/>
        </a:xfrm>
      </p:grpSpPr>
      <p:sp>
        <p:nvSpPr>
          <p:cNvPr id="166" name="Google Shape;166;p25"/>
          <p:cNvSpPr/>
          <p:nvPr/>
        </p:nvSpPr>
        <p:spPr>
          <a:xfrm>
            <a:off x="-98200" y="-14867"/>
            <a:ext cx="12305200" cy="6958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7" name="Google Shape;167;p25"/>
          <p:cNvSpPr/>
          <p:nvPr/>
        </p:nvSpPr>
        <p:spPr>
          <a:xfrm>
            <a:off x="1907200" y="871800"/>
            <a:ext cx="8377600" cy="51144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8" name="Google Shape;168;p25"/>
          <p:cNvSpPr/>
          <p:nvPr/>
        </p:nvSpPr>
        <p:spPr>
          <a:xfrm>
            <a:off x="1907200" y="1828600"/>
            <a:ext cx="1529600" cy="5320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9" name="Google Shape;169;p25"/>
          <p:cNvSpPr txBox="1">
            <a:spLocks noGrp="1"/>
          </p:cNvSpPr>
          <p:nvPr>
            <p:ph type="title"/>
          </p:nvPr>
        </p:nvSpPr>
        <p:spPr>
          <a:xfrm>
            <a:off x="3567867" y="1626713"/>
            <a:ext cx="5234800" cy="6432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3567868" y="3397000"/>
            <a:ext cx="4181600" cy="2589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2212406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with frame ">
  <p:cSld name="Title slide with frame ">
    <p:bg>
      <p:bgPr>
        <a:solidFill>
          <a:srgbClr val="81ECEC"/>
        </a:solidFill>
        <a:effectLst/>
      </p:bgPr>
    </p:bg>
    <p:spTree>
      <p:nvGrpSpPr>
        <p:cNvPr id="1" name="Shape 171"/>
        <p:cNvGrpSpPr/>
        <p:nvPr/>
      </p:nvGrpSpPr>
      <p:grpSpPr>
        <a:xfrm>
          <a:off x="0" y="0"/>
          <a:ext cx="0" cy="0"/>
          <a:chOff x="0" y="0"/>
          <a:chExt cx="0" cy="0"/>
        </a:xfrm>
      </p:grpSpPr>
      <p:sp>
        <p:nvSpPr>
          <p:cNvPr id="172" name="Google Shape;172;p26"/>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3" name="Google Shape;173;p26"/>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00000000-1234-1234-1234-123412341234}" type="slidenum">
              <a:rPr lang="es" smtClean="0"/>
              <a:pPr/>
              <a:t>‹#›</a:t>
            </a:fld>
            <a:endParaRPr lang="es"/>
          </a:p>
        </p:txBody>
      </p:sp>
      <p:sp>
        <p:nvSpPr>
          <p:cNvPr id="174" name="Google Shape;174;p26"/>
          <p:cNvSpPr txBox="1">
            <a:spLocks noGrp="1"/>
          </p:cNvSpPr>
          <p:nvPr>
            <p:ph type="title"/>
          </p:nvPr>
        </p:nvSpPr>
        <p:spPr>
          <a:xfrm>
            <a:off x="1044700" y="2317400"/>
            <a:ext cx="3394400" cy="2223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endParaRPr/>
          </a:p>
        </p:txBody>
      </p:sp>
      <p:cxnSp>
        <p:nvCxnSpPr>
          <p:cNvPr id="175" name="Google Shape;175;p26"/>
          <p:cNvCxnSpPr/>
          <p:nvPr/>
        </p:nvCxnSpPr>
        <p:spPr>
          <a:xfrm>
            <a:off x="1225200" y="4682133"/>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4273314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with frame  1">
  <p:cSld name="Title with frame  1">
    <p:bg>
      <p:bgPr>
        <a:solidFill>
          <a:srgbClr val="81ECEC"/>
        </a:solidFill>
        <a:effectLst/>
      </p:bgPr>
    </p:bg>
    <p:spTree>
      <p:nvGrpSpPr>
        <p:cNvPr id="1" name="Shape 176"/>
        <p:cNvGrpSpPr/>
        <p:nvPr/>
      </p:nvGrpSpPr>
      <p:grpSpPr>
        <a:xfrm>
          <a:off x="0" y="0"/>
          <a:ext cx="0" cy="0"/>
          <a:chOff x="0" y="0"/>
          <a:chExt cx="0" cy="0"/>
        </a:xfrm>
      </p:grpSpPr>
      <p:sp>
        <p:nvSpPr>
          <p:cNvPr id="177" name="Google Shape;177;p27"/>
          <p:cNvSpPr/>
          <p:nvPr/>
        </p:nvSpPr>
        <p:spPr>
          <a:xfrm>
            <a:off x="542600" y="555000"/>
            <a:ext cx="11106800" cy="574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8" name="Google Shape;178;p2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rgbClr val="FFFFFF"/>
                </a:solidFill>
                <a:latin typeface="Arvo"/>
                <a:ea typeface="Arvo"/>
                <a:cs typeface="Arvo"/>
                <a:sym typeface="Arvo"/>
              </a:defRPr>
            </a:lvl1pPr>
            <a:lvl2pPr lvl="1" rtl="0">
              <a:buNone/>
              <a:defRPr sz="1600">
                <a:solidFill>
                  <a:srgbClr val="FFFFFF"/>
                </a:solidFill>
                <a:latin typeface="Arvo"/>
                <a:ea typeface="Arvo"/>
                <a:cs typeface="Arvo"/>
                <a:sym typeface="Arvo"/>
              </a:defRPr>
            </a:lvl2pPr>
            <a:lvl3pPr lvl="2" rtl="0">
              <a:buNone/>
              <a:defRPr sz="1600">
                <a:solidFill>
                  <a:srgbClr val="FFFFFF"/>
                </a:solidFill>
                <a:latin typeface="Arvo"/>
                <a:ea typeface="Arvo"/>
                <a:cs typeface="Arvo"/>
                <a:sym typeface="Arvo"/>
              </a:defRPr>
            </a:lvl3pPr>
            <a:lvl4pPr lvl="3" rtl="0">
              <a:buNone/>
              <a:defRPr sz="1600">
                <a:solidFill>
                  <a:srgbClr val="FFFFFF"/>
                </a:solidFill>
                <a:latin typeface="Arvo"/>
                <a:ea typeface="Arvo"/>
                <a:cs typeface="Arvo"/>
                <a:sym typeface="Arvo"/>
              </a:defRPr>
            </a:lvl4pPr>
            <a:lvl5pPr lvl="4" rtl="0">
              <a:buNone/>
              <a:defRPr sz="1600">
                <a:solidFill>
                  <a:srgbClr val="FFFFFF"/>
                </a:solidFill>
                <a:latin typeface="Arvo"/>
                <a:ea typeface="Arvo"/>
                <a:cs typeface="Arvo"/>
                <a:sym typeface="Arvo"/>
              </a:defRPr>
            </a:lvl5pPr>
            <a:lvl6pPr lvl="5" rtl="0">
              <a:buNone/>
              <a:defRPr sz="1600">
                <a:solidFill>
                  <a:srgbClr val="FFFFFF"/>
                </a:solidFill>
                <a:latin typeface="Arvo"/>
                <a:ea typeface="Arvo"/>
                <a:cs typeface="Arvo"/>
                <a:sym typeface="Arvo"/>
              </a:defRPr>
            </a:lvl6pPr>
            <a:lvl7pPr lvl="6" rtl="0">
              <a:buNone/>
              <a:defRPr sz="1600">
                <a:solidFill>
                  <a:srgbClr val="FFFFFF"/>
                </a:solidFill>
                <a:latin typeface="Arvo"/>
                <a:ea typeface="Arvo"/>
                <a:cs typeface="Arvo"/>
                <a:sym typeface="Arvo"/>
              </a:defRPr>
            </a:lvl7pPr>
            <a:lvl8pPr lvl="7" rtl="0">
              <a:buNone/>
              <a:defRPr sz="1600">
                <a:solidFill>
                  <a:srgbClr val="FFFFFF"/>
                </a:solidFill>
                <a:latin typeface="Arvo"/>
                <a:ea typeface="Arvo"/>
                <a:cs typeface="Arvo"/>
                <a:sym typeface="Arvo"/>
              </a:defRPr>
            </a:lvl8pPr>
            <a:lvl9pPr lvl="8" rtl="0">
              <a:buNone/>
              <a:defRPr sz="1600">
                <a:solidFill>
                  <a:srgbClr val="FFFFFF"/>
                </a:solidFill>
                <a:latin typeface="Arvo"/>
                <a:ea typeface="Arvo"/>
                <a:cs typeface="Arvo"/>
                <a:sym typeface="Arvo"/>
              </a:defRPr>
            </a:lvl9pPr>
          </a:lstStyle>
          <a:p>
            <a:fld id="{00000000-1234-1234-1234-123412341234}" type="slidenum">
              <a:rPr lang="es" smtClean="0"/>
              <a:pPr/>
              <a:t>‹#›</a:t>
            </a:fld>
            <a:endParaRPr lang="es"/>
          </a:p>
        </p:txBody>
      </p:sp>
      <p:sp>
        <p:nvSpPr>
          <p:cNvPr id="179" name="Google Shape;179;p27"/>
          <p:cNvSpPr txBox="1">
            <a:spLocks noGrp="1"/>
          </p:cNvSpPr>
          <p:nvPr>
            <p:ph type="title"/>
          </p:nvPr>
        </p:nvSpPr>
        <p:spPr>
          <a:xfrm>
            <a:off x="1044700" y="828667"/>
            <a:ext cx="10157600" cy="524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5333"/>
            </a:lvl2pPr>
            <a:lvl3pPr lvl="2" rtl="0">
              <a:lnSpc>
                <a:spcPct val="100000"/>
              </a:lnSpc>
              <a:spcBef>
                <a:spcPts val="0"/>
              </a:spcBef>
              <a:spcAft>
                <a:spcPts val="0"/>
              </a:spcAft>
              <a:buSzPts val="4000"/>
              <a:buNone/>
              <a:defRPr sz="5333"/>
            </a:lvl3pPr>
            <a:lvl4pPr lvl="3" rtl="0">
              <a:lnSpc>
                <a:spcPct val="100000"/>
              </a:lnSpc>
              <a:spcBef>
                <a:spcPts val="0"/>
              </a:spcBef>
              <a:spcAft>
                <a:spcPts val="0"/>
              </a:spcAft>
              <a:buSzPts val="4000"/>
              <a:buNone/>
              <a:defRPr sz="5333"/>
            </a:lvl4pPr>
            <a:lvl5pPr lvl="4" rtl="0">
              <a:lnSpc>
                <a:spcPct val="100000"/>
              </a:lnSpc>
              <a:spcBef>
                <a:spcPts val="0"/>
              </a:spcBef>
              <a:spcAft>
                <a:spcPts val="0"/>
              </a:spcAft>
              <a:buSzPts val="4000"/>
              <a:buNone/>
              <a:defRPr sz="5333"/>
            </a:lvl5pPr>
            <a:lvl6pPr lvl="5" rtl="0">
              <a:lnSpc>
                <a:spcPct val="100000"/>
              </a:lnSpc>
              <a:spcBef>
                <a:spcPts val="0"/>
              </a:spcBef>
              <a:spcAft>
                <a:spcPts val="0"/>
              </a:spcAft>
              <a:buSzPts val="4000"/>
              <a:buNone/>
              <a:defRPr sz="5333"/>
            </a:lvl6pPr>
            <a:lvl7pPr lvl="6" rtl="0">
              <a:lnSpc>
                <a:spcPct val="100000"/>
              </a:lnSpc>
              <a:spcBef>
                <a:spcPts val="0"/>
              </a:spcBef>
              <a:spcAft>
                <a:spcPts val="0"/>
              </a:spcAft>
              <a:buSzPts val="4000"/>
              <a:buNone/>
              <a:defRPr sz="5333"/>
            </a:lvl7pPr>
            <a:lvl8pPr lvl="7" rtl="0">
              <a:lnSpc>
                <a:spcPct val="100000"/>
              </a:lnSpc>
              <a:spcBef>
                <a:spcPts val="0"/>
              </a:spcBef>
              <a:spcAft>
                <a:spcPts val="0"/>
              </a:spcAft>
              <a:buSzPts val="4000"/>
              <a:buNone/>
              <a:defRPr sz="5333"/>
            </a:lvl8pPr>
            <a:lvl9pPr lvl="8" rtl="0">
              <a:lnSpc>
                <a:spcPct val="100000"/>
              </a:lnSpc>
              <a:spcBef>
                <a:spcPts val="0"/>
              </a:spcBef>
              <a:spcAft>
                <a:spcPts val="0"/>
              </a:spcAft>
              <a:buSzPts val="4000"/>
              <a:buNone/>
              <a:defRPr sz="5333"/>
            </a:lvl9pPr>
          </a:lstStyle>
          <a:p>
            <a:endParaRPr/>
          </a:p>
        </p:txBody>
      </p:sp>
    </p:spTree>
    <p:extLst>
      <p:ext uri="{BB962C8B-B14F-4D97-AF65-F5344CB8AC3E}">
        <p14:creationId xmlns:p14="http://schemas.microsoft.com/office/powerpoint/2010/main" val="41886694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5661458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467637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220400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1467793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74744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normAutofit/>
          </a:bodyPr>
          <a:lstStyle>
            <a:lvl1pPr marL="609585" lvl="0" indent="-406390">
              <a:spcBef>
                <a:spcPts val="0"/>
              </a:spcBef>
              <a:spcAft>
                <a:spcPts val="0"/>
              </a:spcAft>
              <a:buSzPts val="1200"/>
              <a:buChar char="●"/>
              <a:defRPr sz="1600"/>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6587723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103223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Quote slide">
    <p:bg>
      <p:bgPr>
        <a:solidFill>
          <a:srgbClr val="FFFFFF"/>
        </a:solidFill>
        <a:effectLst/>
      </p:bgPr>
    </p:bg>
    <p:spTree>
      <p:nvGrpSpPr>
        <p:cNvPr id="1" name="Shape 45"/>
        <p:cNvGrpSpPr/>
        <p:nvPr/>
      </p:nvGrpSpPr>
      <p:grpSpPr>
        <a:xfrm>
          <a:off x="0" y="0"/>
          <a:ext cx="0" cy="0"/>
          <a:chOff x="0" y="0"/>
          <a:chExt cx="0" cy="0"/>
        </a:xfrm>
      </p:grpSpPr>
      <p:sp>
        <p:nvSpPr>
          <p:cNvPr id="46" name="Google Shape;46;p7"/>
          <p:cNvSpPr/>
          <p:nvPr/>
        </p:nvSpPr>
        <p:spPr>
          <a:xfrm>
            <a:off x="1860667" y="1190000"/>
            <a:ext cx="8252000" cy="3642400"/>
          </a:xfrm>
          <a:prstGeom prst="rect">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47" name="Google Shape;47;p7"/>
          <p:cNvSpPr txBox="1">
            <a:spLocks noGrp="1"/>
          </p:cNvSpPr>
          <p:nvPr>
            <p:ph type="subTitle" idx="1"/>
          </p:nvPr>
        </p:nvSpPr>
        <p:spPr>
          <a:xfrm>
            <a:off x="2525967" y="1502600"/>
            <a:ext cx="7196800" cy="2801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000" b="1">
                <a:solidFill>
                  <a:srgbClr val="434343"/>
                </a:solidFill>
                <a:latin typeface="Ubuntu"/>
                <a:ea typeface="Ubuntu"/>
                <a:cs typeface="Ubuntu"/>
                <a:sym typeface="Ubuntu"/>
              </a:defRPr>
            </a:lvl1pPr>
            <a:lvl2pPr lvl="1" rtl="0">
              <a:spcBef>
                <a:spcPts val="0"/>
              </a:spcBef>
              <a:spcAft>
                <a:spcPts val="0"/>
              </a:spcAft>
              <a:buNone/>
              <a:defRPr b="1">
                <a:solidFill>
                  <a:srgbClr val="434343"/>
                </a:solidFill>
                <a:latin typeface="Arvo"/>
                <a:ea typeface="Arvo"/>
                <a:cs typeface="Arvo"/>
                <a:sym typeface="Arvo"/>
              </a:defRPr>
            </a:lvl2pPr>
            <a:lvl3pPr lvl="2" rtl="0">
              <a:spcBef>
                <a:spcPts val="0"/>
              </a:spcBef>
              <a:spcAft>
                <a:spcPts val="0"/>
              </a:spcAft>
              <a:buNone/>
              <a:defRPr b="1">
                <a:solidFill>
                  <a:srgbClr val="434343"/>
                </a:solidFill>
                <a:latin typeface="Arvo"/>
                <a:ea typeface="Arvo"/>
                <a:cs typeface="Arvo"/>
                <a:sym typeface="Arvo"/>
              </a:defRPr>
            </a:lvl3pPr>
            <a:lvl4pPr lvl="3" rtl="0">
              <a:spcBef>
                <a:spcPts val="0"/>
              </a:spcBef>
              <a:spcAft>
                <a:spcPts val="0"/>
              </a:spcAft>
              <a:buNone/>
              <a:defRPr b="1">
                <a:solidFill>
                  <a:srgbClr val="434343"/>
                </a:solidFill>
                <a:latin typeface="Arvo"/>
                <a:ea typeface="Arvo"/>
                <a:cs typeface="Arvo"/>
                <a:sym typeface="Arvo"/>
              </a:defRPr>
            </a:lvl4pPr>
            <a:lvl5pPr lvl="4" rtl="0">
              <a:spcBef>
                <a:spcPts val="0"/>
              </a:spcBef>
              <a:spcAft>
                <a:spcPts val="0"/>
              </a:spcAft>
              <a:buNone/>
              <a:defRPr b="1">
                <a:solidFill>
                  <a:srgbClr val="434343"/>
                </a:solidFill>
                <a:latin typeface="Arvo"/>
                <a:ea typeface="Arvo"/>
                <a:cs typeface="Arvo"/>
                <a:sym typeface="Arvo"/>
              </a:defRPr>
            </a:lvl5pPr>
            <a:lvl6pPr lvl="5" rtl="0">
              <a:spcBef>
                <a:spcPts val="0"/>
              </a:spcBef>
              <a:spcAft>
                <a:spcPts val="0"/>
              </a:spcAft>
              <a:buNone/>
              <a:defRPr b="1">
                <a:solidFill>
                  <a:srgbClr val="434343"/>
                </a:solidFill>
                <a:latin typeface="Arvo"/>
                <a:ea typeface="Arvo"/>
                <a:cs typeface="Arvo"/>
                <a:sym typeface="Arvo"/>
              </a:defRPr>
            </a:lvl6pPr>
            <a:lvl7pPr lvl="6" rtl="0">
              <a:spcBef>
                <a:spcPts val="0"/>
              </a:spcBef>
              <a:spcAft>
                <a:spcPts val="0"/>
              </a:spcAft>
              <a:buNone/>
              <a:defRPr b="1">
                <a:solidFill>
                  <a:srgbClr val="434343"/>
                </a:solidFill>
                <a:latin typeface="Arvo"/>
                <a:ea typeface="Arvo"/>
                <a:cs typeface="Arvo"/>
                <a:sym typeface="Arvo"/>
              </a:defRPr>
            </a:lvl7pPr>
            <a:lvl8pPr lvl="7" rtl="0">
              <a:spcBef>
                <a:spcPts val="0"/>
              </a:spcBef>
              <a:spcAft>
                <a:spcPts val="0"/>
              </a:spcAft>
              <a:buNone/>
              <a:defRPr b="1">
                <a:solidFill>
                  <a:srgbClr val="434343"/>
                </a:solidFill>
                <a:latin typeface="Arvo"/>
                <a:ea typeface="Arvo"/>
                <a:cs typeface="Arvo"/>
                <a:sym typeface="Arvo"/>
              </a:defRPr>
            </a:lvl8pPr>
            <a:lvl9pPr lvl="8" rtl="0">
              <a:spcBef>
                <a:spcPts val="0"/>
              </a:spcBef>
              <a:spcAft>
                <a:spcPts val="0"/>
              </a:spcAft>
              <a:buNone/>
              <a:defRPr b="1">
                <a:solidFill>
                  <a:srgbClr val="434343"/>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49" name="Google Shape;49;p7"/>
          <p:cNvSpPr txBox="1">
            <a:spLocks noGrp="1"/>
          </p:cNvSpPr>
          <p:nvPr>
            <p:ph type="subTitle" idx="2"/>
          </p:nvPr>
        </p:nvSpPr>
        <p:spPr>
          <a:xfrm>
            <a:off x="2525967" y="3969867"/>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solidFill>
                  <a:srgbClr val="FFFFFF"/>
                </a:solidFill>
              </a:defRPr>
            </a:lvl1pPr>
            <a:lvl2pPr lvl="1" rtl="0">
              <a:spcBef>
                <a:spcPts val="0"/>
              </a:spcBef>
              <a:spcAft>
                <a:spcPts val="0"/>
              </a:spcAft>
              <a:buNone/>
              <a:defRPr>
                <a:solidFill>
                  <a:srgbClr val="FFFFFF"/>
                </a:solidFill>
              </a:defRPr>
            </a:lvl2pPr>
            <a:lvl3pPr lvl="2" rtl="0">
              <a:spcBef>
                <a:spcPts val="0"/>
              </a:spcBef>
              <a:spcAft>
                <a:spcPts val="0"/>
              </a:spcAft>
              <a:buNone/>
              <a:defRPr>
                <a:solidFill>
                  <a:srgbClr val="FFFFFF"/>
                </a:solidFill>
              </a:defRPr>
            </a:lvl3pPr>
            <a:lvl4pPr lvl="3" rtl="0">
              <a:spcBef>
                <a:spcPts val="0"/>
              </a:spcBef>
              <a:spcAft>
                <a:spcPts val="0"/>
              </a:spcAft>
              <a:buNone/>
              <a:defRPr>
                <a:solidFill>
                  <a:srgbClr val="FFFFFF"/>
                </a:solidFill>
              </a:defRPr>
            </a:lvl4pPr>
            <a:lvl5pPr lvl="4" rtl="0">
              <a:spcBef>
                <a:spcPts val="0"/>
              </a:spcBef>
              <a:spcAft>
                <a:spcPts val="0"/>
              </a:spcAft>
              <a:buNone/>
              <a:defRPr>
                <a:solidFill>
                  <a:srgbClr val="FFFFFF"/>
                </a:solidFill>
              </a:defRPr>
            </a:lvl5pPr>
            <a:lvl6pPr lvl="5" rtl="0">
              <a:spcBef>
                <a:spcPts val="0"/>
              </a:spcBef>
              <a:spcAft>
                <a:spcPts val="0"/>
              </a:spcAft>
              <a:buNone/>
              <a:defRPr>
                <a:solidFill>
                  <a:srgbClr val="FFFFFF"/>
                </a:solidFill>
              </a:defRPr>
            </a:lvl6pPr>
            <a:lvl7pPr lvl="6" rtl="0">
              <a:spcBef>
                <a:spcPts val="0"/>
              </a:spcBef>
              <a:spcAft>
                <a:spcPts val="0"/>
              </a:spcAft>
              <a:buNone/>
              <a:defRPr>
                <a:solidFill>
                  <a:srgbClr val="FFFFFF"/>
                </a:solidFill>
              </a:defRPr>
            </a:lvl7pPr>
            <a:lvl8pPr lvl="7" rtl="0">
              <a:spcBef>
                <a:spcPts val="0"/>
              </a:spcBef>
              <a:spcAft>
                <a:spcPts val="0"/>
              </a:spcAft>
              <a:buNone/>
              <a:defRPr>
                <a:solidFill>
                  <a:srgbClr val="FFFFFF"/>
                </a:solidFill>
              </a:defRPr>
            </a:lvl8pPr>
            <a:lvl9pPr lvl="8" rtl="0">
              <a:spcBef>
                <a:spcPts val="0"/>
              </a:spcBef>
              <a:spcAft>
                <a:spcPts val="0"/>
              </a:spcAft>
              <a:buNone/>
              <a:defRPr>
                <a:solidFill>
                  <a:srgbClr val="FFFFFF"/>
                </a:solidFill>
              </a:defRPr>
            </a:lvl9pPr>
          </a:lstStyle>
          <a:p>
            <a:endParaRPr/>
          </a:p>
        </p:txBody>
      </p:sp>
    </p:spTree>
    <p:extLst>
      <p:ext uri="{BB962C8B-B14F-4D97-AF65-F5344CB8AC3E}">
        <p14:creationId xmlns:p14="http://schemas.microsoft.com/office/powerpoint/2010/main" val="16582505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145129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rmAutofit/>
          </a:bodyPr>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70267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normAutofit/>
          </a:bodyPr>
          <a:lstStyle>
            <a:lvl1pPr marL="609585" lvl="0" indent="-457189" algn="ctr">
              <a:spcBef>
                <a:spcPts val="0"/>
              </a:spcBef>
              <a:spcAft>
                <a:spcPts val="0"/>
              </a:spcAft>
              <a:buSzPts val="1800"/>
              <a:buChar char="●"/>
              <a:defRPr/>
            </a:lvl1pPr>
            <a:lvl2pPr marL="1219170" lvl="1" indent="-423323" algn="ctr">
              <a:spcBef>
                <a:spcPts val="0"/>
              </a:spcBef>
              <a:spcAft>
                <a:spcPts val="0"/>
              </a:spcAft>
              <a:buSzPts val="1400"/>
              <a:buChar char="○"/>
              <a:defRPr/>
            </a:lvl2pPr>
            <a:lvl3pPr marL="1828754" lvl="2" indent="-423323" algn="ctr">
              <a:spcBef>
                <a:spcPts val="0"/>
              </a:spcBef>
              <a:spcAft>
                <a:spcPts val="0"/>
              </a:spcAft>
              <a:buSzPts val="1400"/>
              <a:buChar char="■"/>
              <a:defRPr/>
            </a:lvl3pPr>
            <a:lvl4pPr marL="2438339" lvl="3" indent="-423323" algn="ctr">
              <a:spcBef>
                <a:spcPts val="0"/>
              </a:spcBef>
              <a:spcAft>
                <a:spcPts val="0"/>
              </a:spcAft>
              <a:buSzPts val="1400"/>
              <a:buChar char="●"/>
              <a:defRPr/>
            </a:lvl4pPr>
            <a:lvl5pPr marL="3047924" lvl="4" indent="-423323" algn="ctr">
              <a:spcBef>
                <a:spcPts val="0"/>
              </a:spcBef>
              <a:spcAft>
                <a:spcPts val="0"/>
              </a:spcAft>
              <a:buSzPts val="1400"/>
              <a:buChar char="○"/>
              <a:defRPr/>
            </a:lvl5pPr>
            <a:lvl6pPr marL="3657509" lvl="5" indent="-423323" algn="ctr">
              <a:spcBef>
                <a:spcPts val="0"/>
              </a:spcBef>
              <a:spcAft>
                <a:spcPts val="0"/>
              </a:spcAft>
              <a:buSzPts val="1400"/>
              <a:buChar char="■"/>
              <a:defRPr/>
            </a:lvl6pPr>
            <a:lvl7pPr marL="4267093" lvl="6" indent="-423323" algn="ctr">
              <a:spcBef>
                <a:spcPts val="0"/>
              </a:spcBef>
              <a:spcAft>
                <a:spcPts val="0"/>
              </a:spcAft>
              <a:buSzPts val="1400"/>
              <a:buChar char="●"/>
              <a:defRPr/>
            </a:lvl7pPr>
            <a:lvl8pPr marL="4876678" lvl="7" indent="-423323" algn="ctr">
              <a:spcBef>
                <a:spcPts val="0"/>
              </a:spcBef>
              <a:spcAft>
                <a:spcPts val="0"/>
              </a:spcAft>
              <a:buSzPts val="1400"/>
              <a:buChar char="○"/>
              <a:defRPr/>
            </a:lvl8pPr>
            <a:lvl9pPr marL="5486263" lvl="8" indent="-423323"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6377388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9030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 &amp; body slide">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50"/>
        <p:cNvGrpSpPr/>
        <p:nvPr/>
      </p:nvGrpSpPr>
      <p:grpSpPr>
        <a:xfrm>
          <a:off x="0" y="0"/>
          <a:ext cx="0" cy="0"/>
          <a:chOff x="0" y="0"/>
          <a:chExt cx="0" cy="0"/>
        </a:xfrm>
      </p:grpSpPr>
      <p:sp>
        <p:nvSpPr>
          <p:cNvPr id="51" name="Google Shape;51;p8"/>
          <p:cNvSpPr/>
          <p:nvPr/>
        </p:nvSpPr>
        <p:spPr>
          <a:xfrm>
            <a:off x="542600" y="469600"/>
            <a:ext cx="11106800" cy="5748000"/>
          </a:xfrm>
          <a:prstGeom prst="rect">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2" name="Google Shape;52;p8"/>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dirty="0"/>
          </a:p>
        </p:txBody>
      </p:sp>
      <p:sp>
        <p:nvSpPr>
          <p:cNvPr id="53" name="Google Shape;53;p8"/>
          <p:cNvSpPr txBox="1">
            <a:spLocks noGrp="1"/>
          </p:cNvSpPr>
          <p:nvPr>
            <p:ph type="body" idx="1"/>
          </p:nvPr>
        </p:nvSpPr>
        <p:spPr>
          <a:xfrm>
            <a:off x="1938733" y="2539900"/>
            <a:ext cx="7836000" cy="3336000"/>
          </a:xfrm>
          <a:prstGeom prst="rect">
            <a:avLst/>
          </a:prstGeom>
        </p:spPr>
        <p:txBody>
          <a:bodyPr spcFirstLastPara="1" wrap="square" lIns="91425" tIns="91425" rIns="91425" bIns="91425" anchor="t" anchorCtr="0">
            <a:noAutofit/>
          </a:bodyPr>
          <a:lstStyle>
            <a:lvl1pPr marL="609585" lvl="0" indent="-423323" algn="ctr" rtl="0">
              <a:lnSpc>
                <a:spcPct val="100000"/>
              </a:lnSpc>
              <a:spcBef>
                <a:spcPts val="0"/>
              </a:spcBef>
              <a:spcAft>
                <a:spcPts val="0"/>
              </a:spcAft>
              <a:buSzPts val="1400"/>
              <a:buChar char="●"/>
              <a:defRPr sz="1867"/>
            </a:lvl1pPr>
            <a:lvl2pPr marL="1219170" lvl="1" indent="-423323" algn="ctr" rtl="0">
              <a:lnSpc>
                <a:spcPct val="100000"/>
              </a:lnSpc>
              <a:spcBef>
                <a:spcPts val="0"/>
              </a:spcBef>
              <a:spcAft>
                <a:spcPts val="0"/>
              </a:spcAft>
              <a:buSzPts val="1400"/>
              <a:buChar char="○"/>
              <a:defRPr sz="1867"/>
            </a:lvl2pPr>
            <a:lvl3pPr marL="1828754" lvl="2" indent="-414856" algn="ctr" rtl="0">
              <a:lnSpc>
                <a:spcPct val="100000"/>
              </a:lnSpc>
              <a:spcBef>
                <a:spcPts val="0"/>
              </a:spcBef>
              <a:spcAft>
                <a:spcPts val="0"/>
              </a:spcAft>
              <a:buSzPts val="1300"/>
              <a:buChar char="■"/>
              <a:defRPr sz="1733"/>
            </a:lvl3pPr>
            <a:lvl4pPr marL="2438339" lvl="3" indent="-414856" algn="ctr" rtl="0">
              <a:lnSpc>
                <a:spcPct val="100000"/>
              </a:lnSpc>
              <a:spcBef>
                <a:spcPts val="0"/>
              </a:spcBef>
              <a:spcAft>
                <a:spcPts val="0"/>
              </a:spcAft>
              <a:buSzPts val="1300"/>
              <a:buChar char="●"/>
              <a:defRPr sz="1733"/>
            </a:lvl4pPr>
            <a:lvl5pPr marL="3047924" lvl="4" indent="-406390" algn="ctr" rtl="0">
              <a:lnSpc>
                <a:spcPct val="100000"/>
              </a:lnSpc>
              <a:spcBef>
                <a:spcPts val="0"/>
              </a:spcBef>
              <a:spcAft>
                <a:spcPts val="0"/>
              </a:spcAft>
              <a:buSzPts val="1200"/>
              <a:buChar char="○"/>
              <a:defRPr sz="1600"/>
            </a:lvl5pPr>
            <a:lvl6pPr marL="3657509" lvl="5" indent="-406390" algn="ctr" rtl="0">
              <a:lnSpc>
                <a:spcPct val="100000"/>
              </a:lnSpc>
              <a:spcBef>
                <a:spcPts val="0"/>
              </a:spcBef>
              <a:spcAft>
                <a:spcPts val="0"/>
              </a:spcAft>
              <a:buSzPts val="1200"/>
              <a:buChar char="■"/>
              <a:defRPr sz="1600"/>
            </a:lvl6pPr>
            <a:lvl7pPr marL="4267093" lvl="6" indent="-397923" algn="ctr" rtl="0">
              <a:lnSpc>
                <a:spcPct val="100000"/>
              </a:lnSpc>
              <a:spcBef>
                <a:spcPts val="0"/>
              </a:spcBef>
              <a:spcAft>
                <a:spcPts val="0"/>
              </a:spcAft>
              <a:buSzPts val="1100"/>
              <a:buChar char="●"/>
              <a:defRPr sz="1467"/>
            </a:lvl7pPr>
            <a:lvl8pPr marL="4876678" lvl="7" indent="-397923" algn="ctr" rtl="0">
              <a:lnSpc>
                <a:spcPct val="100000"/>
              </a:lnSpc>
              <a:spcBef>
                <a:spcPts val="0"/>
              </a:spcBef>
              <a:spcAft>
                <a:spcPts val="0"/>
              </a:spcAft>
              <a:buSzPts val="1100"/>
              <a:buChar char="○"/>
              <a:defRPr sz="1467"/>
            </a:lvl8pPr>
            <a:lvl9pPr marL="5486263" lvl="8" indent="-389457" algn="ctr" rtl="0">
              <a:lnSpc>
                <a:spcPct val="100000"/>
              </a:lnSpc>
              <a:spcBef>
                <a:spcPts val="0"/>
              </a:spcBef>
              <a:spcAft>
                <a:spcPts val="0"/>
              </a:spcAft>
              <a:buSzPts val="1000"/>
              <a:buChar char="■"/>
              <a:defRPr sz="1333"/>
            </a:lvl9pPr>
          </a:lstStyle>
          <a:p>
            <a:endParaRPr/>
          </a:p>
        </p:txBody>
      </p:sp>
      <p:sp>
        <p:nvSpPr>
          <p:cNvPr id="54" name="Google Shape;54;p8"/>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43096728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 design 1">
    <p:bg>
      <p:bgPr>
        <a:solidFill>
          <a:schemeClr val="tx2">
            <a:lumMod val="20000"/>
            <a:lumOff val="80000"/>
          </a:schemeClr>
        </a:solidFill>
        <a:effectLst/>
      </p:bgPr>
    </p:bg>
    <p:spTree>
      <p:nvGrpSpPr>
        <p:cNvPr id="1" name="Shape 56"/>
        <p:cNvGrpSpPr/>
        <p:nvPr/>
      </p:nvGrpSpPr>
      <p:grpSpPr>
        <a:xfrm>
          <a:off x="0" y="0"/>
          <a:ext cx="0" cy="0"/>
          <a:chOff x="0" y="0"/>
          <a:chExt cx="0" cy="0"/>
        </a:xfrm>
      </p:grpSpPr>
      <p:sp>
        <p:nvSpPr>
          <p:cNvPr id="57" name="Google Shape;57;p9"/>
          <p:cNvSpPr/>
          <p:nvPr/>
        </p:nvSpPr>
        <p:spPr>
          <a:xfrm>
            <a:off x="542600" y="469600"/>
            <a:ext cx="11106800" cy="5748000"/>
          </a:xfrm>
          <a:prstGeom prst="rect">
            <a:avLst/>
          </a:prstGeom>
          <a:noFill/>
          <a:ln w="3810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8" name="Google Shape;58;p9"/>
          <p:cNvSpPr txBox="1">
            <a:spLocks noGrp="1"/>
          </p:cNvSpPr>
          <p:nvPr>
            <p:ph type="title"/>
          </p:nvPr>
        </p:nvSpPr>
        <p:spPr>
          <a:xfrm>
            <a:off x="0" y="288300"/>
            <a:ext cx="12192000" cy="1218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933"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cxnSp>
        <p:nvCxnSpPr>
          <p:cNvPr id="60" name="Google Shape;60;p9"/>
          <p:cNvCxnSpPr/>
          <p:nvPr/>
        </p:nvCxnSpPr>
        <p:spPr>
          <a:xfrm>
            <a:off x="5645200" y="1631467"/>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021375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1_Title and subtitle">
    <p:bg>
      <p:bgPr>
        <a:solidFill>
          <a:srgbClr val="FFFFFF"/>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131867" y="1030800"/>
            <a:ext cx="5184000" cy="1608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11398211" y="6217623"/>
            <a:ext cx="731600" cy="524800"/>
          </a:xfrm>
          <a:prstGeom prst="rect">
            <a:avLst/>
          </a:prstGeom>
        </p:spPr>
        <p:txBody>
          <a:bodyPr spcFirstLastPara="1" wrap="square" lIns="91425" tIns="91425" rIns="91425" bIns="91425" anchor="ctr" anchorCtr="0">
            <a:noAutofit/>
          </a:bodyPr>
          <a:lstStyle>
            <a:lvl1pPr lvl="0" rtl="0">
              <a:buNone/>
              <a:defRPr sz="1600">
                <a:solidFill>
                  <a:schemeClr val="lt2"/>
                </a:solidFill>
                <a:latin typeface="Arvo"/>
                <a:ea typeface="Arvo"/>
                <a:cs typeface="Arvo"/>
                <a:sym typeface="Arvo"/>
              </a:defRPr>
            </a:lvl1pPr>
            <a:lvl2pPr lvl="1" rtl="0">
              <a:buNone/>
              <a:defRPr sz="1600">
                <a:solidFill>
                  <a:schemeClr val="lt2"/>
                </a:solidFill>
                <a:latin typeface="Arvo"/>
                <a:ea typeface="Arvo"/>
                <a:cs typeface="Arvo"/>
                <a:sym typeface="Arvo"/>
              </a:defRPr>
            </a:lvl2pPr>
            <a:lvl3pPr lvl="2" rtl="0">
              <a:buNone/>
              <a:defRPr sz="1600">
                <a:solidFill>
                  <a:schemeClr val="lt2"/>
                </a:solidFill>
                <a:latin typeface="Arvo"/>
                <a:ea typeface="Arvo"/>
                <a:cs typeface="Arvo"/>
                <a:sym typeface="Arvo"/>
              </a:defRPr>
            </a:lvl3pPr>
            <a:lvl4pPr lvl="3" rtl="0">
              <a:buNone/>
              <a:defRPr sz="1600">
                <a:solidFill>
                  <a:schemeClr val="lt2"/>
                </a:solidFill>
                <a:latin typeface="Arvo"/>
                <a:ea typeface="Arvo"/>
                <a:cs typeface="Arvo"/>
                <a:sym typeface="Arvo"/>
              </a:defRPr>
            </a:lvl4pPr>
            <a:lvl5pPr lvl="4" rtl="0">
              <a:buNone/>
              <a:defRPr sz="1600">
                <a:solidFill>
                  <a:schemeClr val="lt2"/>
                </a:solidFill>
                <a:latin typeface="Arvo"/>
                <a:ea typeface="Arvo"/>
                <a:cs typeface="Arvo"/>
                <a:sym typeface="Arvo"/>
              </a:defRPr>
            </a:lvl5pPr>
            <a:lvl6pPr lvl="5" rtl="0">
              <a:buNone/>
              <a:defRPr sz="1600">
                <a:solidFill>
                  <a:schemeClr val="lt2"/>
                </a:solidFill>
                <a:latin typeface="Arvo"/>
                <a:ea typeface="Arvo"/>
                <a:cs typeface="Arvo"/>
                <a:sym typeface="Arvo"/>
              </a:defRPr>
            </a:lvl6pPr>
            <a:lvl7pPr lvl="6" rtl="0">
              <a:buNone/>
              <a:defRPr sz="1600">
                <a:solidFill>
                  <a:schemeClr val="lt2"/>
                </a:solidFill>
                <a:latin typeface="Arvo"/>
                <a:ea typeface="Arvo"/>
                <a:cs typeface="Arvo"/>
                <a:sym typeface="Arvo"/>
              </a:defRPr>
            </a:lvl7pPr>
            <a:lvl8pPr lvl="7" rtl="0">
              <a:buNone/>
              <a:defRPr sz="1600">
                <a:solidFill>
                  <a:schemeClr val="lt2"/>
                </a:solidFill>
                <a:latin typeface="Arvo"/>
                <a:ea typeface="Arvo"/>
                <a:cs typeface="Arvo"/>
                <a:sym typeface="Arvo"/>
              </a:defRPr>
            </a:lvl8pPr>
            <a:lvl9pPr lvl="8" rtl="0">
              <a:buNone/>
              <a:defRPr sz="1600">
                <a:solidFill>
                  <a:schemeClr val="lt2"/>
                </a:solidFill>
                <a:latin typeface="Arvo"/>
                <a:ea typeface="Arvo"/>
                <a:cs typeface="Arvo"/>
                <a:sym typeface="Arvo"/>
              </a:defRPr>
            </a:lvl9pPr>
          </a:lstStyle>
          <a:p>
            <a:fld id="{00000000-1234-1234-1234-123412341234}" type="slidenum">
              <a:rPr lang="es" smtClean="0"/>
              <a:pPr/>
              <a:t>‹#›</a:t>
            </a:fld>
            <a:endParaRPr lang="es"/>
          </a:p>
        </p:txBody>
      </p:sp>
      <p:sp>
        <p:nvSpPr>
          <p:cNvPr id="64" name="Google Shape;64;p10"/>
          <p:cNvSpPr/>
          <p:nvPr/>
        </p:nvSpPr>
        <p:spPr>
          <a:xfrm>
            <a:off x="0" y="0"/>
            <a:ext cx="5679600" cy="6858000"/>
          </a:xfrm>
          <a:prstGeom prst="snip2DiagRect">
            <a:avLst>
              <a:gd name="adj1" fmla="val 0"/>
              <a:gd name="adj2" fmla="val 50000"/>
            </a:avLst>
          </a:prstGeom>
          <a:solidFill>
            <a:srgbClr val="81ECEC"/>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0"/>
          <p:cNvSpPr txBox="1">
            <a:spLocks noGrp="1"/>
          </p:cNvSpPr>
          <p:nvPr>
            <p:ph type="subTitle" idx="1"/>
          </p:nvPr>
        </p:nvSpPr>
        <p:spPr>
          <a:xfrm>
            <a:off x="6131867" y="3957605"/>
            <a:ext cx="3894400" cy="770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67"/>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6370933" y="3707500"/>
            <a:ext cx="901600" cy="0"/>
          </a:xfrm>
          <a:prstGeom prst="straightConnector1">
            <a:avLst/>
          </a:prstGeom>
          <a:noFill/>
          <a:ln w="76200"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083887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3.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11398211" y="6217623"/>
            <a:ext cx="731600" cy="524800"/>
          </a:xfrm>
          <a:prstGeom prst="rect">
            <a:avLst/>
          </a:prstGeom>
          <a:noFill/>
          <a:ln>
            <a:noFill/>
          </a:ln>
        </p:spPr>
        <p:txBody>
          <a:bodyPr spcFirstLastPara="1" wrap="square" lIns="91425" tIns="91425" rIns="91425" bIns="91425" anchor="ctr" anchorCtr="0">
            <a:noAutofit/>
          </a:bodyPr>
          <a:lstStyle>
            <a:lvl1pPr lvl="0" rtl="0">
              <a:buNone/>
              <a:defRPr sz="1600">
                <a:solidFill>
                  <a:schemeClr val="dk2"/>
                </a:solidFill>
                <a:latin typeface="Arvo"/>
                <a:ea typeface="Arvo"/>
                <a:cs typeface="Arvo"/>
                <a:sym typeface="Arvo"/>
              </a:defRPr>
            </a:lvl1pPr>
            <a:lvl2pPr lvl="1" rtl="0">
              <a:buNone/>
              <a:defRPr sz="1600">
                <a:solidFill>
                  <a:schemeClr val="dk2"/>
                </a:solidFill>
                <a:latin typeface="Arvo"/>
                <a:ea typeface="Arvo"/>
                <a:cs typeface="Arvo"/>
                <a:sym typeface="Arvo"/>
              </a:defRPr>
            </a:lvl2pPr>
            <a:lvl3pPr lvl="2" rtl="0">
              <a:buNone/>
              <a:defRPr sz="1600">
                <a:solidFill>
                  <a:schemeClr val="dk2"/>
                </a:solidFill>
                <a:latin typeface="Arvo"/>
                <a:ea typeface="Arvo"/>
                <a:cs typeface="Arvo"/>
                <a:sym typeface="Arvo"/>
              </a:defRPr>
            </a:lvl3pPr>
            <a:lvl4pPr lvl="3" rtl="0">
              <a:buNone/>
              <a:defRPr sz="1600">
                <a:solidFill>
                  <a:schemeClr val="dk2"/>
                </a:solidFill>
                <a:latin typeface="Arvo"/>
                <a:ea typeface="Arvo"/>
                <a:cs typeface="Arvo"/>
                <a:sym typeface="Arvo"/>
              </a:defRPr>
            </a:lvl4pPr>
            <a:lvl5pPr lvl="4" rtl="0">
              <a:buNone/>
              <a:defRPr sz="1600">
                <a:solidFill>
                  <a:schemeClr val="dk2"/>
                </a:solidFill>
                <a:latin typeface="Arvo"/>
                <a:ea typeface="Arvo"/>
                <a:cs typeface="Arvo"/>
                <a:sym typeface="Arvo"/>
              </a:defRPr>
            </a:lvl5pPr>
            <a:lvl6pPr lvl="5" rtl="0">
              <a:buNone/>
              <a:defRPr sz="1600">
                <a:solidFill>
                  <a:schemeClr val="dk2"/>
                </a:solidFill>
                <a:latin typeface="Arvo"/>
                <a:ea typeface="Arvo"/>
                <a:cs typeface="Arvo"/>
                <a:sym typeface="Arvo"/>
              </a:defRPr>
            </a:lvl6pPr>
            <a:lvl7pPr lvl="6" rtl="0">
              <a:buNone/>
              <a:defRPr sz="1600">
                <a:solidFill>
                  <a:schemeClr val="dk2"/>
                </a:solidFill>
                <a:latin typeface="Arvo"/>
                <a:ea typeface="Arvo"/>
                <a:cs typeface="Arvo"/>
                <a:sym typeface="Arvo"/>
              </a:defRPr>
            </a:lvl7pPr>
            <a:lvl8pPr lvl="7" rtl="0">
              <a:buNone/>
              <a:defRPr sz="1600">
                <a:solidFill>
                  <a:schemeClr val="dk2"/>
                </a:solidFill>
                <a:latin typeface="Arvo"/>
                <a:ea typeface="Arvo"/>
                <a:cs typeface="Arvo"/>
                <a:sym typeface="Arvo"/>
              </a:defRPr>
            </a:lvl8pPr>
            <a:lvl9pPr lvl="8" rtl="0">
              <a:buNone/>
              <a:defRPr sz="1600">
                <a:solidFill>
                  <a:schemeClr val="dk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3570686142"/>
      </p:ext>
    </p:extLst>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11398211" y="6217623"/>
            <a:ext cx="731600" cy="524800"/>
          </a:xfrm>
          <a:prstGeom prst="rect">
            <a:avLst/>
          </a:prstGeom>
          <a:noFill/>
          <a:ln>
            <a:noFill/>
          </a:ln>
        </p:spPr>
        <p:txBody>
          <a:bodyPr spcFirstLastPara="1" wrap="square" lIns="91425" tIns="91425" rIns="91425" bIns="91425" anchor="ctr" anchorCtr="0">
            <a:noAutofit/>
          </a:bodyPr>
          <a:lstStyle>
            <a:lvl1pPr lvl="0" rtl="0">
              <a:buNone/>
              <a:defRPr sz="1600">
                <a:solidFill>
                  <a:schemeClr val="dk2"/>
                </a:solidFill>
                <a:latin typeface="Arvo"/>
                <a:ea typeface="Arvo"/>
                <a:cs typeface="Arvo"/>
                <a:sym typeface="Arvo"/>
              </a:defRPr>
            </a:lvl1pPr>
            <a:lvl2pPr lvl="1" rtl="0">
              <a:buNone/>
              <a:defRPr sz="1600">
                <a:solidFill>
                  <a:schemeClr val="dk2"/>
                </a:solidFill>
                <a:latin typeface="Arvo"/>
                <a:ea typeface="Arvo"/>
                <a:cs typeface="Arvo"/>
                <a:sym typeface="Arvo"/>
              </a:defRPr>
            </a:lvl2pPr>
            <a:lvl3pPr lvl="2" rtl="0">
              <a:buNone/>
              <a:defRPr sz="1600">
                <a:solidFill>
                  <a:schemeClr val="dk2"/>
                </a:solidFill>
                <a:latin typeface="Arvo"/>
                <a:ea typeface="Arvo"/>
                <a:cs typeface="Arvo"/>
                <a:sym typeface="Arvo"/>
              </a:defRPr>
            </a:lvl3pPr>
            <a:lvl4pPr lvl="3" rtl="0">
              <a:buNone/>
              <a:defRPr sz="1600">
                <a:solidFill>
                  <a:schemeClr val="dk2"/>
                </a:solidFill>
                <a:latin typeface="Arvo"/>
                <a:ea typeface="Arvo"/>
                <a:cs typeface="Arvo"/>
                <a:sym typeface="Arvo"/>
              </a:defRPr>
            </a:lvl4pPr>
            <a:lvl5pPr lvl="4" rtl="0">
              <a:buNone/>
              <a:defRPr sz="1600">
                <a:solidFill>
                  <a:schemeClr val="dk2"/>
                </a:solidFill>
                <a:latin typeface="Arvo"/>
                <a:ea typeface="Arvo"/>
                <a:cs typeface="Arvo"/>
                <a:sym typeface="Arvo"/>
              </a:defRPr>
            </a:lvl5pPr>
            <a:lvl6pPr lvl="5" rtl="0">
              <a:buNone/>
              <a:defRPr sz="1600">
                <a:solidFill>
                  <a:schemeClr val="dk2"/>
                </a:solidFill>
                <a:latin typeface="Arvo"/>
                <a:ea typeface="Arvo"/>
                <a:cs typeface="Arvo"/>
                <a:sym typeface="Arvo"/>
              </a:defRPr>
            </a:lvl6pPr>
            <a:lvl7pPr lvl="6" rtl="0">
              <a:buNone/>
              <a:defRPr sz="1600">
                <a:solidFill>
                  <a:schemeClr val="dk2"/>
                </a:solidFill>
                <a:latin typeface="Arvo"/>
                <a:ea typeface="Arvo"/>
                <a:cs typeface="Arvo"/>
                <a:sym typeface="Arvo"/>
              </a:defRPr>
            </a:lvl7pPr>
            <a:lvl8pPr lvl="7" rtl="0">
              <a:buNone/>
              <a:defRPr sz="1600">
                <a:solidFill>
                  <a:schemeClr val="dk2"/>
                </a:solidFill>
                <a:latin typeface="Arvo"/>
                <a:ea typeface="Arvo"/>
                <a:cs typeface="Arvo"/>
                <a:sym typeface="Arvo"/>
              </a:defRPr>
            </a:lvl8pPr>
            <a:lvl9pPr lvl="8" rtl="0">
              <a:buNone/>
              <a:defRPr sz="1600">
                <a:solidFill>
                  <a:schemeClr val="dk2"/>
                </a:solidFill>
                <a:latin typeface="Arvo"/>
                <a:ea typeface="Arvo"/>
                <a:cs typeface="Arvo"/>
                <a:sym typeface="Arvo"/>
              </a:defRPr>
            </a:lvl9pPr>
          </a:lstStyle>
          <a:p>
            <a:fld id="{00000000-1234-1234-1234-123412341234}" type="slidenum">
              <a:rPr lang="es" smtClean="0"/>
              <a:pPr/>
              <a:t>‹#›</a:t>
            </a:fld>
            <a:endParaRPr lang="es"/>
          </a:p>
        </p:txBody>
      </p:sp>
    </p:spTree>
    <p:extLst>
      <p:ext uri="{BB962C8B-B14F-4D97-AF65-F5344CB8AC3E}">
        <p14:creationId xmlns:p14="http://schemas.microsoft.com/office/powerpoint/2010/main" val="4178057714"/>
      </p:ext>
    </p:extLst>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71063100"/>
      </p:ext>
    </p:extLst>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customXml" Target="../ink/ink4.xml"/><Relationship Id="rId1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customXml" Target="../ink/ink1.xml"/><Relationship Id="rId12" Type="http://schemas.openxmlformats.org/officeDocument/2006/relationships/image" Target="../media/image230.png"/><Relationship Id="rId17" Type="http://schemas.openxmlformats.org/officeDocument/2006/relationships/image" Target="../media/image31.png"/><Relationship Id="rId2" Type="http://schemas.openxmlformats.org/officeDocument/2006/relationships/notesSlide" Target="../notesSlides/notesSlide10.xml"/><Relationship Id="rId16" Type="http://schemas.openxmlformats.org/officeDocument/2006/relationships/image" Target="../media/image250.png"/><Relationship Id="rId1" Type="http://schemas.openxmlformats.org/officeDocument/2006/relationships/slideLayout" Target="../slideLayouts/slideLayout7.xml"/><Relationship Id="rId6" Type="http://schemas.openxmlformats.org/officeDocument/2006/relationships/image" Target="../media/image30.emf"/><Relationship Id="rId11" Type="http://schemas.openxmlformats.org/officeDocument/2006/relationships/customXml" Target="../ink/ink3.xml"/><Relationship Id="rId5" Type="http://schemas.openxmlformats.org/officeDocument/2006/relationships/image" Target="../media/image29.emf"/><Relationship Id="rId15" Type="http://schemas.openxmlformats.org/officeDocument/2006/relationships/customXml" Target="../ink/ink5.xml"/><Relationship Id="rId10" Type="http://schemas.openxmlformats.org/officeDocument/2006/relationships/image" Target="../media/image220.png"/><Relationship Id="rId19" Type="http://schemas.openxmlformats.org/officeDocument/2006/relationships/image" Target="../media/image33.png"/><Relationship Id="rId4" Type="http://schemas.openxmlformats.org/officeDocument/2006/relationships/image" Target="../media/image28.png"/><Relationship Id="rId9" Type="http://schemas.openxmlformats.org/officeDocument/2006/relationships/customXml" Target="../ink/ink2.xml"/><Relationship Id="rId14" Type="http://schemas.openxmlformats.org/officeDocument/2006/relationships/image" Target="../media/image240.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5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drive.google.com/file/d/1GEDPKfysxn2KGmEpDTFUgSr645ZhUoQz/view?usp=shari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myctdeed.com/" TargetMode="Externa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hyperlink" Target="https://myctdeed.com/"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1034956" y="908604"/>
            <a:ext cx="5339200" cy="4830443"/>
          </a:xfrm>
          <a:prstGeom prst="rect">
            <a:avLst/>
          </a:prstGeom>
          <a:ln w="9525" cap="flat" cmpd="sng">
            <a:noFill/>
            <a:prstDash val="solid"/>
            <a:round/>
            <a:headEnd type="none" w="sm" len="sm"/>
            <a:tailEnd type="none" w="sm" len="sm"/>
          </a:ln>
        </p:spPr>
        <p:txBody>
          <a:bodyPr spcFirstLastPara="1" wrap="square" lIns="121900" tIns="121900" rIns="121900" bIns="121900" anchor="ctr" anchorCtr="0">
            <a:noAutofit/>
          </a:bodyPr>
          <a:lstStyle/>
          <a:p>
            <a:pPr algn="ctr">
              <a:lnSpc>
                <a:spcPct val="115000"/>
              </a:lnSpc>
              <a:buSzPts val="1100"/>
            </a:pPr>
            <a:r>
              <a:rPr lang="es" dirty="0">
                <a:solidFill>
                  <a:srgbClr val="434343"/>
                </a:solidFill>
              </a:rPr>
              <a:t>Two Public Histories of Housing Discrimination in Connecticut</a:t>
            </a:r>
            <a:endParaRPr dirty="0">
              <a:solidFill>
                <a:srgbClr val="434343"/>
              </a:solidFill>
            </a:endParaRPr>
          </a:p>
        </p:txBody>
      </p:sp>
      <p:sp>
        <p:nvSpPr>
          <p:cNvPr id="194" name="Google Shape;194;p32"/>
          <p:cNvSpPr txBox="1"/>
          <p:nvPr/>
        </p:nvSpPr>
        <p:spPr>
          <a:xfrm>
            <a:off x="-1672319" y="3947279"/>
            <a:ext cx="5339200" cy="878000"/>
          </a:xfrm>
          <a:prstGeom prst="rect">
            <a:avLst/>
          </a:prstGeom>
          <a:noFill/>
          <a:ln>
            <a:noFill/>
          </a:ln>
        </p:spPr>
        <p:txBody>
          <a:bodyPr spcFirstLastPara="1" wrap="square" lIns="121900" tIns="121900" rIns="121900" bIns="121900" anchor="ctr" anchorCtr="0">
            <a:noAutofit/>
          </a:bodyPr>
          <a:lstStyle/>
          <a:p>
            <a:pPr defTabSz="1219170">
              <a:lnSpc>
                <a:spcPct val="115000"/>
              </a:lnSpc>
              <a:buClr>
                <a:srgbClr val="000000"/>
              </a:buClr>
            </a:pPr>
            <a:endParaRPr sz="2400" kern="0" dirty="0">
              <a:solidFill>
                <a:srgbClr val="434343"/>
              </a:solidFill>
              <a:latin typeface="Ubuntu Light"/>
              <a:ea typeface="Ubuntu Light"/>
              <a:cs typeface="Ubuntu Light"/>
              <a:sym typeface="Ubuntu Light"/>
            </a:endParaRPr>
          </a:p>
        </p:txBody>
      </p:sp>
      <p:sp>
        <p:nvSpPr>
          <p:cNvPr id="2" name="Google Shape;193;p32">
            <a:extLst>
              <a:ext uri="{FF2B5EF4-FFF2-40B4-BE49-F238E27FC236}">
                <a16:creationId xmlns:a16="http://schemas.microsoft.com/office/drawing/2014/main" id="{D645D763-8EF9-028F-A4C6-B4A72754F672}"/>
              </a:ext>
            </a:extLst>
          </p:cNvPr>
          <p:cNvSpPr txBox="1">
            <a:spLocks/>
          </p:cNvSpPr>
          <p:nvPr/>
        </p:nvSpPr>
        <p:spPr>
          <a:xfrm>
            <a:off x="6717785" y="3247538"/>
            <a:ext cx="5339201" cy="3068861"/>
          </a:xfrm>
          <a:prstGeom prst="rect">
            <a:avLst/>
          </a:prstGeom>
          <a:noFill/>
          <a:ln w="9525" cap="flat" cmpd="sng">
            <a:noFill/>
            <a:prstDash val="solid"/>
            <a:round/>
            <a:headEnd type="none" w="sm" len="sm"/>
            <a:tailEnd type="none" w="sm" len="sm"/>
          </a:ln>
        </p:spPr>
        <p:txBody>
          <a:bodyPr spcFirstLastPara="1" wrap="square" lIns="121900" tIns="121900" rIns="121900" bIns="121900" numCol="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1pPr>
            <a:lvl2pPr marR="0" lvl="1"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2pPr>
            <a:lvl3pPr marR="0" lvl="2"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3pPr>
            <a:lvl4pPr marR="0" lvl="3"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4pPr>
            <a:lvl5pPr marR="0" lvl="4"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5pPr>
            <a:lvl6pPr marR="0" lvl="5"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6pPr>
            <a:lvl7pPr marR="0" lvl="6"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7pPr>
            <a:lvl8pPr marR="0" lvl="7"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8pPr>
            <a:lvl9pPr marR="0" lvl="8"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9pPr>
          </a:lstStyle>
          <a:p>
            <a:pPr algn="r" defTabSz="1219170">
              <a:lnSpc>
                <a:spcPct val="115000"/>
              </a:lnSpc>
              <a:buClr>
                <a:srgbClr val="434343"/>
              </a:buClr>
              <a:buSzPts val="1100"/>
            </a:pPr>
            <a:r>
              <a:rPr lang="en-US" sz="1867" b="0" kern="0" dirty="0">
                <a:solidFill>
                  <a:srgbClr val="81ECEC">
                    <a:lumMod val="50000"/>
                  </a:srgbClr>
                </a:solidFill>
              </a:rPr>
              <a:t>Jack Dougherty, Professor, Trinity College </a:t>
            </a:r>
          </a:p>
          <a:p>
            <a:pPr algn="r" defTabSz="1219170">
              <a:lnSpc>
                <a:spcPct val="115000"/>
              </a:lnSpc>
              <a:buClr>
                <a:srgbClr val="434343"/>
              </a:buClr>
              <a:buSzPts val="1100"/>
            </a:pPr>
            <a:endParaRPr lang="en-US" sz="1867" b="0" kern="0" dirty="0">
              <a:solidFill>
                <a:srgbClr val="81ECEC">
                  <a:lumMod val="50000"/>
                </a:srgbClr>
              </a:solidFill>
            </a:endParaRPr>
          </a:p>
          <a:p>
            <a:pPr algn="r" defTabSz="1219170">
              <a:lnSpc>
                <a:spcPct val="115000"/>
              </a:lnSpc>
              <a:buClr>
                <a:srgbClr val="434343"/>
              </a:buClr>
              <a:buSzPts val="1100"/>
            </a:pPr>
            <a:r>
              <a:rPr lang="en-US" sz="1867" b="0" kern="0" dirty="0">
                <a:solidFill>
                  <a:srgbClr val="81ECEC">
                    <a:lumMod val="50000"/>
                  </a:srgbClr>
                </a:solidFill>
              </a:rPr>
              <a:t>June Gold, Esq.</a:t>
            </a:r>
          </a:p>
          <a:p>
            <a:pPr algn="r" defTabSz="1219170">
              <a:lnSpc>
                <a:spcPct val="115000"/>
              </a:lnSpc>
              <a:buClr>
                <a:srgbClr val="434343"/>
              </a:buClr>
              <a:buSzPts val="1100"/>
            </a:pPr>
            <a:endParaRPr lang="en-US" sz="1867" b="0" kern="0" dirty="0">
              <a:solidFill>
                <a:srgbClr val="81ECEC">
                  <a:lumMod val="50000"/>
                </a:srgbClr>
              </a:solidFill>
            </a:endParaRPr>
          </a:p>
          <a:p>
            <a:pPr algn="r" defTabSz="1219170">
              <a:lnSpc>
                <a:spcPct val="115000"/>
              </a:lnSpc>
              <a:buClr>
                <a:srgbClr val="434343"/>
              </a:buClr>
              <a:buSzPts val="1100"/>
            </a:pPr>
            <a:r>
              <a:rPr lang="en-US" sz="1867" b="0" kern="0" dirty="0">
                <a:solidFill>
                  <a:srgbClr val="81ECEC">
                    <a:lumMod val="50000"/>
                  </a:srgbClr>
                </a:solidFill>
              </a:rPr>
              <a:t>David K. Ware, Attorney</a:t>
            </a:r>
          </a:p>
          <a:p>
            <a:pPr algn="r" defTabSz="1219170">
              <a:lnSpc>
                <a:spcPct val="115000"/>
              </a:lnSpc>
              <a:buClr>
                <a:srgbClr val="434343"/>
              </a:buClr>
              <a:buSzPts val="1100"/>
            </a:pPr>
            <a:endParaRPr lang="en-US" sz="1867" b="0" kern="0" dirty="0">
              <a:solidFill>
                <a:srgbClr val="81ECEC">
                  <a:lumMod val="50000"/>
                </a:srgbClr>
              </a:solidFill>
            </a:endParaRPr>
          </a:p>
          <a:p>
            <a:pPr algn="r" defTabSz="1219170">
              <a:lnSpc>
                <a:spcPct val="115000"/>
              </a:lnSpc>
              <a:buClr>
                <a:srgbClr val="434343"/>
              </a:buClr>
              <a:buSzPts val="1100"/>
            </a:pPr>
            <a:r>
              <a:rPr lang="en-US" sz="1867" b="0" kern="0" dirty="0">
                <a:solidFill>
                  <a:srgbClr val="81ECEC">
                    <a:lumMod val="50000"/>
                  </a:srgbClr>
                </a:solidFill>
              </a:rPr>
              <a:t>Sabrina Buckwalter, Producer, </a:t>
            </a:r>
          </a:p>
          <a:p>
            <a:pPr algn="r" defTabSz="1219170">
              <a:lnSpc>
                <a:spcPct val="115000"/>
              </a:lnSpc>
              <a:buClr>
                <a:srgbClr val="434343"/>
              </a:buClr>
              <a:buSzPts val="1100"/>
            </a:pPr>
            <a:r>
              <a:rPr lang="en-US" sz="1867" b="0" kern="0" dirty="0">
                <a:solidFill>
                  <a:srgbClr val="81ECEC">
                    <a:lumMod val="50000"/>
                  </a:srgbClr>
                </a:solidFill>
              </a:rPr>
              <a:t>Connecticut Public</a:t>
            </a:r>
          </a:p>
        </p:txBody>
      </p:sp>
      <p:pic>
        <p:nvPicPr>
          <p:cNvPr id="5" name="Picture 4">
            <a:extLst>
              <a:ext uri="{FF2B5EF4-FFF2-40B4-BE49-F238E27FC236}">
                <a16:creationId xmlns:a16="http://schemas.microsoft.com/office/drawing/2014/main" id="{26B465A1-0162-938F-B347-99AC6D3C7467}"/>
              </a:ext>
            </a:extLst>
          </p:cNvPr>
          <p:cNvPicPr>
            <a:picLocks noChangeAspect="1"/>
          </p:cNvPicPr>
          <p:nvPr/>
        </p:nvPicPr>
        <p:blipFill>
          <a:blip r:embed="rId3"/>
          <a:stretch>
            <a:fillRect/>
          </a:stretch>
        </p:blipFill>
        <p:spPr>
          <a:xfrm>
            <a:off x="7079953" y="908604"/>
            <a:ext cx="4614864" cy="1538288"/>
          </a:xfrm>
          <a:prstGeom prst="rect">
            <a:avLst/>
          </a:prstGeom>
          <a:ln>
            <a:solidFill>
              <a:schemeClr val="accent6">
                <a:lumMod val="50000"/>
              </a:schemeClr>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5655-3C90-A4F0-4F6B-F144AA74414B}"/>
              </a:ext>
            </a:extLst>
          </p:cNvPr>
          <p:cNvSpPr>
            <a:spLocks noGrp="1"/>
          </p:cNvSpPr>
          <p:nvPr>
            <p:ph type="title"/>
          </p:nvPr>
        </p:nvSpPr>
        <p:spPr>
          <a:xfrm>
            <a:off x="716818" y="781618"/>
            <a:ext cx="5386388" cy="573250"/>
          </a:xfrm>
        </p:spPr>
        <p:txBody>
          <a:bodyPr/>
          <a:lstStyle/>
          <a:p>
            <a:r>
              <a:rPr lang="en-US" dirty="0"/>
              <a:t>68 </a:t>
            </a:r>
            <a:r>
              <a:rPr lang="en-US" dirty="0" err="1"/>
              <a:t>Wepawaug</a:t>
            </a:r>
            <a:r>
              <a:rPr lang="en-US" dirty="0"/>
              <a:t> Rd.</a:t>
            </a:r>
          </a:p>
        </p:txBody>
      </p:sp>
      <p:pic>
        <p:nvPicPr>
          <p:cNvPr id="5" name="Picture 4">
            <a:extLst>
              <a:ext uri="{FF2B5EF4-FFF2-40B4-BE49-F238E27FC236}">
                <a16:creationId xmlns:a16="http://schemas.microsoft.com/office/drawing/2014/main" id="{61265CFB-EA40-4E48-1EDD-CC26F2FDE2AD}"/>
              </a:ext>
            </a:extLst>
          </p:cNvPr>
          <p:cNvPicPr>
            <a:picLocks noChangeAspect="1"/>
          </p:cNvPicPr>
          <p:nvPr/>
        </p:nvPicPr>
        <p:blipFill>
          <a:blip r:embed="rId3"/>
          <a:stretch>
            <a:fillRect/>
          </a:stretch>
        </p:blipFill>
        <p:spPr>
          <a:xfrm>
            <a:off x="716818" y="1973971"/>
            <a:ext cx="4965150" cy="4102411"/>
          </a:xfrm>
          <a:prstGeom prst="rect">
            <a:avLst/>
          </a:prstGeom>
        </p:spPr>
      </p:pic>
      <p:pic>
        <p:nvPicPr>
          <p:cNvPr id="6" name="Picture 5">
            <a:extLst>
              <a:ext uri="{FF2B5EF4-FFF2-40B4-BE49-F238E27FC236}">
                <a16:creationId xmlns:a16="http://schemas.microsoft.com/office/drawing/2014/main" id="{3E493806-AE0C-A2BA-365C-F396533969B6}"/>
              </a:ext>
            </a:extLst>
          </p:cNvPr>
          <p:cNvPicPr>
            <a:picLocks noChangeAspect="1"/>
          </p:cNvPicPr>
          <p:nvPr/>
        </p:nvPicPr>
        <p:blipFill>
          <a:blip r:embed="rId4"/>
          <a:stretch>
            <a:fillRect/>
          </a:stretch>
        </p:blipFill>
        <p:spPr>
          <a:xfrm>
            <a:off x="716818" y="1652469"/>
            <a:ext cx="2798307" cy="353599"/>
          </a:xfrm>
          <a:prstGeom prst="rect">
            <a:avLst/>
          </a:prstGeom>
        </p:spPr>
      </p:pic>
      <p:pic>
        <p:nvPicPr>
          <p:cNvPr id="10" name="Picture 9">
            <a:extLst>
              <a:ext uri="{FF2B5EF4-FFF2-40B4-BE49-F238E27FC236}">
                <a16:creationId xmlns:a16="http://schemas.microsoft.com/office/drawing/2014/main" id="{92629398-2C25-8D2F-49DE-CB3FCC8F8988}"/>
              </a:ext>
            </a:extLst>
          </p:cNvPr>
          <p:cNvPicPr>
            <a:picLocks noChangeAspect="1"/>
          </p:cNvPicPr>
          <p:nvPr/>
        </p:nvPicPr>
        <p:blipFill>
          <a:blip r:embed="rId5"/>
          <a:stretch>
            <a:fillRect/>
          </a:stretch>
        </p:blipFill>
        <p:spPr>
          <a:xfrm>
            <a:off x="7422631" y="781618"/>
            <a:ext cx="3926352" cy="2627559"/>
          </a:xfrm>
          <a:prstGeom prst="rect">
            <a:avLst/>
          </a:prstGeom>
        </p:spPr>
      </p:pic>
      <p:pic>
        <p:nvPicPr>
          <p:cNvPr id="8" name="Picture 7">
            <a:extLst>
              <a:ext uri="{FF2B5EF4-FFF2-40B4-BE49-F238E27FC236}">
                <a16:creationId xmlns:a16="http://schemas.microsoft.com/office/drawing/2014/main" id="{1B84E5BC-9517-9002-46C6-71FDA01308F3}"/>
              </a:ext>
            </a:extLst>
          </p:cNvPr>
          <p:cNvPicPr>
            <a:picLocks noChangeAspect="1"/>
          </p:cNvPicPr>
          <p:nvPr/>
        </p:nvPicPr>
        <p:blipFill>
          <a:blip r:embed="rId6"/>
          <a:stretch>
            <a:fillRect/>
          </a:stretch>
        </p:blipFill>
        <p:spPr>
          <a:xfrm>
            <a:off x="6238850" y="3075454"/>
            <a:ext cx="4376708" cy="2921903"/>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407C92C8-3A95-7E29-78C6-5B81934504BC}"/>
                  </a:ext>
                </a:extLst>
              </p14:cNvPr>
              <p14:cNvContentPartPr/>
              <p14:nvPr/>
            </p14:nvContentPartPr>
            <p14:xfrm>
              <a:off x="2104515" y="3409177"/>
              <a:ext cx="3104640" cy="79200"/>
            </p14:xfrm>
          </p:contentPart>
        </mc:Choice>
        <mc:Fallback xmlns="">
          <p:pic>
            <p:nvPicPr>
              <p:cNvPr id="11" name="Ink 10">
                <a:extLst>
                  <a:ext uri="{FF2B5EF4-FFF2-40B4-BE49-F238E27FC236}">
                    <a16:creationId xmlns:a16="http://schemas.microsoft.com/office/drawing/2014/main" id="{407C92C8-3A95-7E29-78C6-5B81934504BC}"/>
                  </a:ext>
                </a:extLst>
              </p:cNvPr>
              <p:cNvPicPr/>
              <p:nvPr/>
            </p:nvPicPr>
            <p:blipFill>
              <a:blip r:embed="rId8"/>
              <a:stretch>
                <a:fillRect/>
              </a:stretch>
            </p:blipFill>
            <p:spPr>
              <a:xfrm>
                <a:off x="2050875" y="3301537"/>
                <a:ext cx="321228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 11">
                <a:extLst>
                  <a:ext uri="{FF2B5EF4-FFF2-40B4-BE49-F238E27FC236}">
                    <a16:creationId xmlns:a16="http://schemas.microsoft.com/office/drawing/2014/main" id="{2E401590-E72C-CF5F-7DDA-160B81027198}"/>
                  </a:ext>
                </a:extLst>
              </p14:cNvPr>
              <p14:cNvContentPartPr/>
              <p14:nvPr/>
            </p14:nvContentPartPr>
            <p14:xfrm>
              <a:off x="952155" y="3505297"/>
              <a:ext cx="4227840" cy="48600"/>
            </p14:xfrm>
          </p:contentPart>
        </mc:Choice>
        <mc:Fallback xmlns="">
          <p:pic>
            <p:nvPicPr>
              <p:cNvPr id="12" name="Ink 11">
                <a:extLst>
                  <a:ext uri="{FF2B5EF4-FFF2-40B4-BE49-F238E27FC236}">
                    <a16:creationId xmlns:a16="http://schemas.microsoft.com/office/drawing/2014/main" id="{2E401590-E72C-CF5F-7DDA-160B81027198}"/>
                  </a:ext>
                </a:extLst>
              </p:cNvPr>
              <p:cNvPicPr/>
              <p:nvPr/>
            </p:nvPicPr>
            <p:blipFill>
              <a:blip r:embed="rId10"/>
              <a:stretch>
                <a:fillRect/>
              </a:stretch>
            </p:blipFill>
            <p:spPr>
              <a:xfrm>
                <a:off x="898515" y="3397297"/>
                <a:ext cx="43354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8450BE5D-53C8-F2F6-8C15-A3F38FB420AD}"/>
                  </a:ext>
                </a:extLst>
              </p14:cNvPr>
              <p14:cNvContentPartPr/>
              <p14:nvPr/>
            </p14:nvContentPartPr>
            <p14:xfrm>
              <a:off x="2562075" y="5209897"/>
              <a:ext cx="2628000" cy="67680"/>
            </p14:xfrm>
          </p:contentPart>
        </mc:Choice>
        <mc:Fallback xmlns="">
          <p:pic>
            <p:nvPicPr>
              <p:cNvPr id="13" name="Ink 12">
                <a:extLst>
                  <a:ext uri="{FF2B5EF4-FFF2-40B4-BE49-F238E27FC236}">
                    <a16:creationId xmlns:a16="http://schemas.microsoft.com/office/drawing/2014/main" id="{8450BE5D-53C8-F2F6-8C15-A3F38FB420AD}"/>
                  </a:ext>
                </a:extLst>
              </p:cNvPr>
              <p:cNvPicPr/>
              <p:nvPr/>
            </p:nvPicPr>
            <p:blipFill>
              <a:blip r:embed="rId12"/>
              <a:stretch>
                <a:fillRect/>
              </a:stretch>
            </p:blipFill>
            <p:spPr>
              <a:xfrm>
                <a:off x="2508075" y="5101897"/>
                <a:ext cx="27356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24AA3B5D-4CC9-40D2-6E98-CF4B890A481E}"/>
                  </a:ext>
                </a:extLst>
              </p14:cNvPr>
              <p14:cNvContentPartPr/>
              <p14:nvPr/>
            </p14:nvContentPartPr>
            <p14:xfrm>
              <a:off x="990315" y="5371897"/>
              <a:ext cx="4153680" cy="86400"/>
            </p14:xfrm>
          </p:contentPart>
        </mc:Choice>
        <mc:Fallback xmlns="">
          <p:pic>
            <p:nvPicPr>
              <p:cNvPr id="14" name="Ink 13">
                <a:extLst>
                  <a:ext uri="{FF2B5EF4-FFF2-40B4-BE49-F238E27FC236}">
                    <a16:creationId xmlns:a16="http://schemas.microsoft.com/office/drawing/2014/main" id="{24AA3B5D-4CC9-40D2-6E98-CF4B890A481E}"/>
                  </a:ext>
                </a:extLst>
              </p:cNvPr>
              <p:cNvPicPr/>
              <p:nvPr/>
            </p:nvPicPr>
            <p:blipFill>
              <a:blip r:embed="rId14"/>
              <a:stretch>
                <a:fillRect/>
              </a:stretch>
            </p:blipFill>
            <p:spPr>
              <a:xfrm>
                <a:off x="936675" y="5264257"/>
                <a:ext cx="42613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E429713-E142-4AD7-DCE0-FFFA6F2553D3}"/>
                  </a:ext>
                </a:extLst>
              </p14:cNvPr>
              <p14:cNvContentPartPr/>
              <p14:nvPr/>
            </p14:nvContentPartPr>
            <p14:xfrm>
              <a:off x="990315" y="5457217"/>
              <a:ext cx="1237320" cy="87120"/>
            </p14:xfrm>
          </p:contentPart>
        </mc:Choice>
        <mc:Fallback xmlns="">
          <p:pic>
            <p:nvPicPr>
              <p:cNvPr id="15" name="Ink 14">
                <a:extLst>
                  <a:ext uri="{FF2B5EF4-FFF2-40B4-BE49-F238E27FC236}">
                    <a16:creationId xmlns:a16="http://schemas.microsoft.com/office/drawing/2014/main" id="{EE429713-E142-4AD7-DCE0-FFFA6F2553D3}"/>
                  </a:ext>
                </a:extLst>
              </p:cNvPr>
              <p:cNvPicPr/>
              <p:nvPr/>
            </p:nvPicPr>
            <p:blipFill>
              <a:blip r:embed="rId16"/>
              <a:stretch>
                <a:fillRect/>
              </a:stretch>
            </p:blipFill>
            <p:spPr>
              <a:xfrm>
                <a:off x="936675" y="5349217"/>
                <a:ext cx="1344960" cy="302760"/>
              </a:xfrm>
              <a:prstGeom prst="rect">
                <a:avLst/>
              </a:prstGeom>
            </p:spPr>
          </p:pic>
        </mc:Fallback>
      </mc:AlternateContent>
      <p:pic>
        <p:nvPicPr>
          <p:cNvPr id="7" name="Picture 6">
            <a:extLst>
              <a:ext uri="{FF2B5EF4-FFF2-40B4-BE49-F238E27FC236}">
                <a16:creationId xmlns:a16="http://schemas.microsoft.com/office/drawing/2014/main" id="{F257240C-13F7-9C6F-C6CC-363D3722BA4F}"/>
              </a:ext>
            </a:extLst>
          </p:cNvPr>
          <p:cNvPicPr>
            <a:picLocks noChangeAspect="1"/>
          </p:cNvPicPr>
          <p:nvPr/>
        </p:nvPicPr>
        <p:blipFill>
          <a:blip r:embed="rId17">
            <a:alphaModFix amt="50000"/>
          </a:blip>
          <a:stretch>
            <a:fillRect/>
          </a:stretch>
        </p:blipFill>
        <p:spPr>
          <a:xfrm>
            <a:off x="1608140" y="6274500"/>
            <a:ext cx="1238989" cy="583500"/>
          </a:xfrm>
          <a:prstGeom prst="rect">
            <a:avLst/>
          </a:prstGeom>
          <a:solidFill>
            <a:schemeClr val="accent6"/>
          </a:solidFill>
        </p:spPr>
      </p:pic>
      <p:pic>
        <p:nvPicPr>
          <p:cNvPr id="9" name="Picture 8">
            <a:extLst>
              <a:ext uri="{FF2B5EF4-FFF2-40B4-BE49-F238E27FC236}">
                <a16:creationId xmlns:a16="http://schemas.microsoft.com/office/drawing/2014/main" id="{BD7ED2D8-D3DC-4A9F-CB58-D6F89A6CE7F8}"/>
              </a:ext>
            </a:extLst>
          </p:cNvPr>
          <p:cNvPicPr>
            <a:picLocks noChangeAspect="1"/>
          </p:cNvPicPr>
          <p:nvPr/>
        </p:nvPicPr>
        <p:blipFill>
          <a:blip r:embed="rId18"/>
          <a:stretch>
            <a:fillRect/>
          </a:stretch>
        </p:blipFill>
        <p:spPr>
          <a:xfrm>
            <a:off x="5788099" y="885116"/>
            <a:ext cx="1528401" cy="2040494"/>
          </a:xfrm>
          <a:prstGeom prst="rect">
            <a:avLst/>
          </a:prstGeom>
        </p:spPr>
      </p:pic>
      <p:pic>
        <p:nvPicPr>
          <p:cNvPr id="16" name="Picture 15">
            <a:extLst>
              <a:ext uri="{FF2B5EF4-FFF2-40B4-BE49-F238E27FC236}">
                <a16:creationId xmlns:a16="http://schemas.microsoft.com/office/drawing/2014/main" id="{81737B24-BCE7-44D6-AF02-8D5F5AE8939D}"/>
              </a:ext>
            </a:extLst>
          </p:cNvPr>
          <p:cNvPicPr>
            <a:picLocks noChangeAspect="1"/>
          </p:cNvPicPr>
          <p:nvPr/>
        </p:nvPicPr>
        <p:blipFill>
          <a:blip r:embed="rId19"/>
          <a:stretch>
            <a:fillRect/>
          </a:stretch>
        </p:blipFill>
        <p:spPr>
          <a:xfrm>
            <a:off x="3542305" y="6272733"/>
            <a:ext cx="1237595" cy="585267"/>
          </a:xfrm>
          <a:prstGeom prst="rect">
            <a:avLst/>
          </a:prstGeom>
        </p:spPr>
      </p:pic>
      <p:pic>
        <p:nvPicPr>
          <p:cNvPr id="17" name="Picture 16">
            <a:extLst>
              <a:ext uri="{FF2B5EF4-FFF2-40B4-BE49-F238E27FC236}">
                <a16:creationId xmlns:a16="http://schemas.microsoft.com/office/drawing/2014/main" id="{C2CE83D4-B4C5-DA04-6817-1B26FFF3A569}"/>
              </a:ext>
            </a:extLst>
          </p:cNvPr>
          <p:cNvPicPr>
            <a:picLocks noChangeAspect="1"/>
          </p:cNvPicPr>
          <p:nvPr/>
        </p:nvPicPr>
        <p:blipFill>
          <a:blip r:embed="rId19"/>
          <a:stretch>
            <a:fillRect/>
          </a:stretch>
        </p:blipFill>
        <p:spPr>
          <a:xfrm>
            <a:off x="5570389" y="6221250"/>
            <a:ext cx="1237595" cy="585267"/>
          </a:xfrm>
          <a:prstGeom prst="rect">
            <a:avLst/>
          </a:prstGeom>
        </p:spPr>
      </p:pic>
      <p:pic>
        <p:nvPicPr>
          <p:cNvPr id="18" name="Picture 17">
            <a:extLst>
              <a:ext uri="{FF2B5EF4-FFF2-40B4-BE49-F238E27FC236}">
                <a16:creationId xmlns:a16="http://schemas.microsoft.com/office/drawing/2014/main" id="{E844B164-E8C2-F9EF-94BE-973372D7D8AB}"/>
              </a:ext>
            </a:extLst>
          </p:cNvPr>
          <p:cNvPicPr>
            <a:picLocks noChangeAspect="1"/>
          </p:cNvPicPr>
          <p:nvPr/>
        </p:nvPicPr>
        <p:blipFill>
          <a:blip r:embed="rId19"/>
          <a:stretch>
            <a:fillRect/>
          </a:stretch>
        </p:blipFill>
        <p:spPr>
          <a:xfrm>
            <a:off x="7375893" y="6252794"/>
            <a:ext cx="1237595" cy="585267"/>
          </a:xfrm>
          <a:prstGeom prst="rect">
            <a:avLst/>
          </a:prstGeom>
        </p:spPr>
      </p:pic>
      <p:pic>
        <p:nvPicPr>
          <p:cNvPr id="19" name="Picture 18">
            <a:extLst>
              <a:ext uri="{FF2B5EF4-FFF2-40B4-BE49-F238E27FC236}">
                <a16:creationId xmlns:a16="http://schemas.microsoft.com/office/drawing/2014/main" id="{FEC68D5A-F675-0B67-736F-AE1259ACC260}"/>
              </a:ext>
            </a:extLst>
          </p:cNvPr>
          <p:cNvPicPr>
            <a:picLocks noChangeAspect="1"/>
          </p:cNvPicPr>
          <p:nvPr/>
        </p:nvPicPr>
        <p:blipFill>
          <a:blip r:embed="rId19"/>
          <a:stretch>
            <a:fillRect/>
          </a:stretch>
        </p:blipFill>
        <p:spPr>
          <a:xfrm>
            <a:off x="9377963" y="6252794"/>
            <a:ext cx="1237595" cy="585267"/>
          </a:xfrm>
          <a:prstGeom prst="rect">
            <a:avLst/>
          </a:prstGeom>
        </p:spPr>
      </p:pic>
    </p:spTree>
    <p:extLst>
      <p:ext uri="{BB962C8B-B14F-4D97-AF65-F5344CB8AC3E}">
        <p14:creationId xmlns:p14="http://schemas.microsoft.com/office/powerpoint/2010/main" val="51174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248"/>
        <p:cNvGrpSpPr/>
        <p:nvPr/>
      </p:nvGrpSpPr>
      <p:grpSpPr>
        <a:xfrm>
          <a:off x="0" y="0"/>
          <a:ext cx="0" cy="0"/>
          <a:chOff x="0" y="0"/>
          <a:chExt cx="0" cy="0"/>
        </a:xfrm>
      </p:grpSpPr>
      <p:pic>
        <p:nvPicPr>
          <p:cNvPr id="2" name="Picture 1">
            <a:extLst>
              <a:ext uri="{FF2B5EF4-FFF2-40B4-BE49-F238E27FC236}">
                <a16:creationId xmlns:a16="http://schemas.microsoft.com/office/drawing/2014/main" id="{67EE83D2-2BD8-C0FD-82B4-DEC6246F55F1}"/>
              </a:ext>
            </a:extLst>
          </p:cNvPr>
          <p:cNvPicPr>
            <a:picLocks noChangeAspect="1"/>
          </p:cNvPicPr>
          <p:nvPr/>
        </p:nvPicPr>
        <p:blipFill>
          <a:blip r:embed="rId3">
            <a:alphaModFix amt="20000"/>
          </a:blip>
          <a:stretch>
            <a:fillRect/>
          </a:stretch>
        </p:blipFill>
        <p:spPr>
          <a:xfrm>
            <a:off x="8683371" y="35087"/>
            <a:ext cx="3508629" cy="3508629"/>
          </a:xfrm>
          <a:prstGeom prst="rect">
            <a:avLst/>
          </a:prstGeom>
        </p:spPr>
      </p:pic>
      <p:sp>
        <p:nvSpPr>
          <p:cNvPr id="250" name="Google Shape;250;p39"/>
          <p:cNvSpPr txBox="1">
            <a:spLocks noGrp="1"/>
          </p:cNvSpPr>
          <p:nvPr>
            <p:ph type="title"/>
          </p:nvPr>
        </p:nvSpPr>
        <p:spPr>
          <a:xfrm>
            <a:off x="3024187" y="590549"/>
            <a:ext cx="6143625" cy="716125"/>
          </a:xfrm>
          <a:prstGeom prst="rect">
            <a:avLst/>
          </a:prstGeom>
        </p:spPr>
        <p:txBody>
          <a:bodyPr spcFirstLastPara="1" wrap="square" lIns="121900" tIns="121900" rIns="121900" bIns="121900" anchor="b" anchorCtr="0">
            <a:noAutofit/>
          </a:bodyPr>
          <a:lstStyle/>
          <a:p>
            <a:r>
              <a:rPr lang="es" sz="3200" dirty="0">
                <a:solidFill>
                  <a:schemeClr val="accent6">
                    <a:lumMod val="25000"/>
                  </a:schemeClr>
                </a:solidFill>
              </a:rPr>
              <a:t>Tips and Tidbits</a:t>
            </a:r>
            <a:endParaRPr sz="3200" dirty="0">
              <a:solidFill>
                <a:schemeClr val="accent6">
                  <a:lumMod val="25000"/>
                </a:schemeClr>
              </a:solidFill>
            </a:endParaRPr>
          </a:p>
        </p:txBody>
      </p:sp>
      <p:sp>
        <p:nvSpPr>
          <p:cNvPr id="6" name="Google Shape;249;p39">
            <a:extLst>
              <a:ext uri="{FF2B5EF4-FFF2-40B4-BE49-F238E27FC236}">
                <a16:creationId xmlns:a16="http://schemas.microsoft.com/office/drawing/2014/main" id="{ECCFB4A7-3F07-45B3-6B5D-EF9D7070C7E6}"/>
              </a:ext>
            </a:extLst>
          </p:cNvPr>
          <p:cNvSpPr txBox="1">
            <a:spLocks noGrp="1"/>
          </p:cNvSpPr>
          <p:nvPr>
            <p:ph type="body" idx="1"/>
          </p:nvPr>
        </p:nvSpPr>
        <p:spPr>
          <a:xfrm>
            <a:off x="906980" y="1427190"/>
            <a:ext cx="10378038" cy="4678335"/>
          </a:xfrm>
          <a:prstGeom prst="rect">
            <a:avLst/>
          </a:prstGeom>
        </p:spPr>
        <p:txBody>
          <a:bodyPr spcFirstLastPara="1" wrap="square" lIns="121900" tIns="121900" rIns="121900" bIns="121900" anchor="t" anchorCtr="0">
            <a:noAutofit/>
          </a:bodyPr>
          <a:lstStyle/>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An agreement might exclude certain plots, however home-specific research may show that the restrictive covenant was later included.</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Remember, databases are searchable by name, which can be a homeowner, developer, or name of a development.  Use everything!</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While generally homes with restrictive covenants were built in the 1920s – 1940s, be aware that covenants run with the land.  Newer homes may have been built on razed plots that are racially covenanted.</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Make a grid of a town and sample each section.</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ea typeface="Ubuntu"/>
                <a:cs typeface="Ubuntu"/>
                <a:sym typeface="Ubuntu"/>
              </a:rPr>
              <a:t>Take a bird’s eye approach!  What do you know about this town’s history?  Do the shapes of the neighborhoods on the GIS map provide clues?</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rPr>
              <a:t>A town’s taxpayer database is a good source for finding names.</a:t>
            </a:r>
          </a:p>
          <a:p>
            <a:pPr marL="990575" indent="-380990" algn="l">
              <a:spcAft>
                <a:spcPts val="1200"/>
              </a:spcAft>
              <a:buClr>
                <a:schemeClr val="accent5">
                  <a:lumMod val="75000"/>
                </a:schemeClr>
              </a:buClr>
              <a:buFont typeface="Wingdings" panose="05000000000000000000" pitchFamily="2" charset="2"/>
              <a:buChar char="q"/>
            </a:pPr>
            <a:r>
              <a:rPr lang="en-US" b="1" dirty="0">
                <a:solidFill>
                  <a:schemeClr val="accent6">
                    <a:lumMod val="25000"/>
                  </a:schemeClr>
                </a:solidFill>
                <a:latin typeface="Ubuntu Light" panose="020B0304030602030204" pitchFamily="34" charset="0"/>
              </a:rPr>
              <a:t>Developers touted “exclusivity” in newspaper ads.  These sources may lead to results.</a:t>
            </a:r>
          </a:p>
        </p:txBody>
      </p:sp>
    </p:spTree>
    <p:extLst>
      <p:ext uri="{BB962C8B-B14F-4D97-AF65-F5344CB8AC3E}">
        <p14:creationId xmlns:p14="http://schemas.microsoft.com/office/powerpoint/2010/main" val="3386670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15800" y="1236100"/>
            <a:ext cx="12192000" cy="643200"/>
          </a:xfrm>
          <a:prstGeom prst="rect">
            <a:avLst/>
          </a:prstGeom>
        </p:spPr>
        <p:txBody>
          <a:bodyPr spcFirstLastPara="1" wrap="square" lIns="121900" tIns="121900" rIns="121900" bIns="121900" anchor="t" anchorCtr="0">
            <a:noAutofit/>
          </a:bodyPr>
          <a:lstStyle/>
          <a:p>
            <a:r>
              <a:rPr lang="es" sz="3200" dirty="0">
                <a:solidFill>
                  <a:schemeClr val="accent6">
                    <a:lumMod val="25000"/>
                  </a:schemeClr>
                </a:solidFill>
              </a:rPr>
              <a:t>Legal Background</a:t>
            </a:r>
            <a:endParaRPr sz="3200" dirty="0">
              <a:solidFill>
                <a:schemeClr val="accent6">
                  <a:lumMod val="25000"/>
                </a:schemeClr>
              </a:solidFill>
            </a:endParaRPr>
          </a:p>
        </p:txBody>
      </p:sp>
      <p:cxnSp>
        <p:nvCxnSpPr>
          <p:cNvPr id="276" name="Google Shape;276;p42"/>
          <p:cNvCxnSpPr/>
          <p:nvPr/>
        </p:nvCxnSpPr>
        <p:spPr>
          <a:xfrm>
            <a:off x="4541933" y="2569100"/>
            <a:ext cx="0" cy="2588400"/>
          </a:xfrm>
          <a:prstGeom prst="straightConnector1">
            <a:avLst/>
          </a:prstGeom>
          <a:noFill/>
          <a:ln w="38100" cap="flat" cmpd="sng">
            <a:solidFill>
              <a:srgbClr val="81ECEC"/>
            </a:solidFill>
            <a:prstDash val="solid"/>
            <a:round/>
            <a:headEnd type="none" w="med" len="med"/>
            <a:tailEnd type="none" w="med" len="med"/>
          </a:ln>
        </p:spPr>
      </p:cxnSp>
      <p:cxnSp>
        <p:nvCxnSpPr>
          <p:cNvPr id="277" name="Google Shape;277;p42"/>
          <p:cNvCxnSpPr/>
          <p:nvPr/>
        </p:nvCxnSpPr>
        <p:spPr>
          <a:xfrm>
            <a:off x="8255551" y="2627342"/>
            <a:ext cx="0" cy="2588400"/>
          </a:xfrm>
          <a:prstGeom prst="straightConnector1">
            <a:avLst/>
          </a:prstGeom>
          <a:noFill/>
          <a:ln w="38100" cap="flat" cmpd="sng">
            <a:solidFill>
              <a:srgbClr val="81ECEC"/>
            </a:solidFill>
            <a:prstDash val="solid"/>
            <a:round/>
            <a:headEnd type="none" w="med" len="med"/>
            <a:tailEnd type="none" w="med" len="med"/>
          </a:ln>
        </p:spPr>
      </p:cxnSp>
      <p:sp>
        <p:nvSpPr>
          <p:cNvPr id="280" name="Google Shape;280;p42"/>
          <p:cNvSpPr txBox="1">
            <a:spLocks noGrp="1"/>
          </p:cNvSpPr>
          <p:nvPr>
            <p:ph type="subTitle" idx="1"/>
          </p:nvPr>
        </p:nvSpPr>
        <p:spPr>
          <a:xfrm>
            <a:off x="657195" y="2733210"/>
            <a:ext cx="3784323" cy="2069200"/>
          </a:xfrm>
          <a:prstGeom prst="rect">
            <a:avLst/>
          </a:prstGeom>
        </p:spPr>
        <p:txBody>
          <a:bodyPr spcFirstLastPara="1" wrap="square" lIns="121900" tIns="121900" rIns="121900" bIns="121900" anchor="t" anchorCtr="0">
            <a:noAutofit/>
          </a:bodyPr>
          <a:lstStyle/>
          <a:p>
            <a:r>
              <a:rPr lang="en-US" sz="2000" b="1" dirty="0">
                <a:solidFill>
                  <a:schemeClr val="accent6">
                    <a:lumMod val="25000"/>
                  </a:schemeClr>
                </a:solidFill>
              </a:rPr>
              <a:t>In Corrigan v.  Buckley (1926): Supreme Court decides racial restrictions are constitutionally </a:t>
            </a:r>
            <a:r>
              <a:rPr lang="en-US" sz="2000" b="1" dirty="0">
                <a:solidFill>
                  <a:srgbClr val="C00000"/>
                </a:solidFill>
              </a:rPr>
              <a:t>permitted</a:t>
            </a:r>
            <a:r>
              <a:rPr lang="en-US" sz="2000" b="1" dirty="0">
                <a:solidFill>
                  <a:schemeClr val="accent6">
                    <a:lumMod val="25000"/>
                  </a:schemeClr>
                </a:solidFill>
              </a:rPr>
              <a:t>;  14th Amendment does not limit actions of private individuals</a:t>
            </a:r>
          </a:p>
        </p:txBody>
      </p:sp>
      <p:sp>
        <p:nvSpPr>
          <p:cNvPr id="282" name="Google Shape;282;p42"/>
          <p:cNvSpPr txBox="1">
            <a:spLocks noGrp="1"/>
          </p:cNvSpPr>
          <p:nvPr>
            <p:ph type="subTitle" idx="4"/>
          </p:nvPr>
        </p:nvSpPr>
        <p:spPr>
          <a:xfrm>
            <a:off x="4474990" y="2723740"/>
            <a:ext cx="3544063" cy="2069200"/>
          </a:xfrm>
          <a:prstGeom prst="rect">
            <a:avLst/>
          </a:prstGeom>
        </p:spPr>
        <p:txBody>
          <a:bodyPr spcFirstLastPara="1" wrap="square" lIns="121900" tIns="121900" rIns="121900" bIns="121900" anchor="t" anchorCtr="0">
            <a:noAutofit/>
          </a:bodyPr>
          <a:lstStyle/>
          <a:p>
            <a:r>
              <a:rPr lang="en-US" sz="2000" b="1" dirty="0">
                <a:solidFill>
                  <a:schemeClr val="accent6">
                    <a:lumMod val="25000"/>
                  </a:schemeClr>
                </a:solidFill>
              </a:rPr>
              <a:t>Consistent with other court decisions like Plessey v. Ferguson (separate but equal) and with a general prevalence of segregation practices during “Jim Crow” era</a:t>
            </a:r>
          </a:p>
        </p:txBody>
      </p:sp>
      <p:sp>
        <p:nvSpPr>
          <p:cNvPr id="284" name="Google Shape;284;p42"/>
          <p:cNvSpPr txBox="1">
            <a:spLocks noGrp="1"/>
          </p:cNvSpPr>
          <p:nvPr>
            <p:ph type="subTitle" idx="6"/>
          </p:nvPr>
        </p:nvSpPr>
        <p:spPr>
          <a:xfrm>
            <a:off x="8077294" y="2838395"/>
            <a:ext cx="2711123" cy="2069200"/>
          </a:xfrm>
          <a:prstGeom prst="rect">
            <a:avLst/>
          </a:prstGeom>
        </p:spPr>
        <p:txBody>
          <a:bodyPr spcFirstLastPara="1" wrap="square" lIns="121900" tIns="121900" rIns="121900" bIns="121900" anchor="t" anchorCtr="0">
            <a:noAutofit/>
          </a:bodyPr>
          <a:lstStyle/>
          <a:p>
            <a:r>
              <a:rPr lang="en-US" sz="2000" b="1" dirty="0">
                <a:solidFill>
                  <a:schemeClr val="accent6">
                    <a:lumMod val="25000"/>
                  </a:schemeClr>
                </a:solidFill>
              </a:rPr>
              <a:t>    In CT, racially restrictive covenants appear to peak late 30’s to late 40’s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4474127" y="257857"/>
            <a:ext cx="7081600" cy="1486000"/>
          </a:xfrm>
          <a:prstGeom prst="rect">
            <a:avLst/>
          </a:prstGeom>
        </p:spPr>
        <p:txBody>
          <a:bodyPr spcFirstLastPara="1" wrap="square" lIns="121900" tIns="121900" rIns="121900" bIns="121900" anchor="ctr" anchorCtr="0">
            <a:noAutofit/>
          </a:bodyPr>
          <a:lstStyle/>
          <a:p>
            <a:pPr algn="ctr"/>
            <a:r>
              <a:rPr lang="es" dirty="0">
                <a:solidFill>
                  <a:schemeClr val="accent6">
                    <a:lumMod val="25000"/>
                  </a:schemeClr>
                </a:solidFill>
              </a:rPr>
              <a:t>Shelley v. Kraemer</a:t>
            </a:r>
            <a:br>
              <a:rPr lang="es" dirty="0">
                <a:solidFill>
                  <a:schemeClr val="accent6">
                    <a:lumMod val="25000"/>
                  </a:schemeClr>
                </a:solidFill>
              </a:rPr>
            </a:br>
            <a:r>
              <a:rPr lang="es" dirty="0">
                <a:solidFill>
                  <a:schemeClr val="accent6">
                    <a:lumMod val="25000"/>
                  </a:schemeClr>
                </a:solidFill>
              </a:rPr>
              <a:t>(1948)</a:t>
            </a:r>
            <a:endParaRPr dirty="0">
              <a:solidFill>
                <a:schemeClr val="accent6">
                  <a:lumMod val="25000"/>
                </a:schemeClr>
              </a:solidFill>
            </a:endParaRPr>
          </a:p>
        </p:txBody>
      </p:sp>
      <p:sp>
        <p:nvSpPr>
          <p:cNvPr id="208" name="Google Shape;208;p34"/>
          <p:cNvSpPr txBox="1">
            <a:spLocks noGrp="1"/>
          </p:cNvSpPr>
          <p:nvPr>
            <p:ph type="subTitle" idx="3"/>
          </p:nvPr>
        </p:nvSpPr>
        <p:spPr>
          <a:xfrm>
            <a:off x="6307641" y="3372146"/>
            <a:ext cx="5700330" cy="770800"/>
          </a:xfrm>
          <a:prstGeom prst="rect">
            <a:avLst/>
          </a:prstGeom>
        </p:spPr>
        <p:txBody>
          <a:bodyPr spcFirstLastPara="1" wrap="square" lIns="121900" tIns="121900" rIns="121900" bIns="121900" anchor="t" anchorCtr="0">
            <a:noAutofit/>
          </a:bodyPr>
          <a:lstStyle/>
          <a:p>
            <a:r>
              <a:rPr lang="en-US" dirty="0">
                <a:solidFill>
                  <a:schemeClr val="accent6">
                    <a:lumMod val="25000"/>
                  </a:schemeClr>
                </a:solidFill>
              </a:rPr>
              <a:t>14</a:t>
            </a:r>
            <a:r>
              <a:rPr lang="en-US" baseline="30000" dirty="0">
                <a:solidFill>
                  <a:schemeClr val="accent6">
                    <a:lumMod val="25000"/>
                  </a:schemeClr>
                </a:solidFill>
              </a:rPr>
              <a:t>th</a:t>
            </a:r>
            <a:r>
              <a:rPr lang="en-US" dirty="0">
                <a:solidFill>
                  <a:schemeClr val="accent6">
                    <a:lumMod val="25000"/>
                  </a:schemeClr>
                </a:solidFill>
              </a:rPr>
              <a:t> AMENDMENT CONCERNS GOVERNMENT ACTIVITY,</a:t>
            </a:r>
          </a:p>
          <a:p>
            <a:r>
              <a:rPr lang="en-US" dirty="0">
                <a:solidFill>
                  <a:schemeClr val="accent6">
                    <a:lumMod val="25000"/>
                  </a:schemeClr>
                </a:solidFill>
              </a:rPr>
              <a:t>SO </a:t>
            </a:r>
            <a:r>
              <a:rPr lang="en-US" b="1" dirty="0">
                <a:solidFill>
                  <a:srgbClr val="C00000"/>
                </a:solidFill>
              </a:rPr>
              <a:t>ENFORCEMENT</a:t>
            </a:r>
            <a:r>
              <a:rPr lang="en-US" dirty="0">
                <a:solidFill>
                  <a:schemeClr val="accent6">
                    <a:lumMod val="25000"/>
                  </a:schemeClr>
                </a:solidFill>
              </a:rPr>
              <a:t>, I.E. USE OF THE JUDICIAL MACHINERY</a:t>
            </a:r>
          </a:p>
          <a:p>
            <a:r>
              <a:rPr lang="en-US" dirty="0">
                <a:solidFill>
                  <a:schemeClr val="accent6">
                    <a:lumMod val="25000"/>
                  </a:schemeClr>
                </a:solidFill>
              </a:rPr>
              <a:t>OF THE STATE,  TO UPHOLD UNEQUAL TREATMENT OF </a:t>
            </a:r>
          </a:p>
          <a:p>
            <a:r>
              <a:rPr lang="en-US" dirty="0">
                <a:solidFill>
                  <a:schemeClr val="accent6">
                    <a:lumMod val="25000"/>
                  </a:schemeClr>
                </a:solidFill>
              </a:rPr>
              <a:t>RACES,  </a:t>
            </a:r>
            <a:r>
              <a:rPr lang="en-US" b="1" dirty="0">
                <a:solidFill>
                  <a:srgbClr val="C00000"/>
                </a:solidFill>
              </a:rPr>
              <a:t>IS UNCONSTITUTIONAL</a:t>
            </a:r>
          </a:p>
        </p:txBody>
      </p:sp>
      <p:sp>
        <p:nvSpPr>
          <p:cNvPr id="210" name="Google Shape;210;p34"/>
          <p:cNvSpPr txBox="1">
            <a:spLocks noGrp="1"/>
          </p:cNvSpPr>
          <p:nvPr>
            <p:ph type="subTitle" idx="1"/>
          </p:nvPr>
        </p:nvSpPr>
        <p:spPr>
          <a:xfrm>
            <a:off x="6261632" y="1888192"/>
            <a:ext cx="4489600" cy="770800"/>
          </a:xfrm>
          <a:prstGeom prst="rect">
            <a:avLst/>
          </a:prstGeom>
        </p:spPr>
        <p:txBody>
          <a:bodyPr spcFirstLastPara="1" wrap="square" lIns="121900" tIns="121900" rIns="121900" bIns="121900" anchor="t" anchorCtr="0">
            <a:noAutofit/>
          </a:bodyPr>
          <a:lstStyle/>
          <a:p>
            <a:r>
              <a:rPr lang="en-US" dirty="0">
                <a:solidFill>
                  <a:schemeClr val="accent6">
                    <a:lumMod val="25000"/>
                  </a:schemeClr>
                </a:solidFill>
              </a:rPr>
              <a:t>SUPREME COURT DECIDES </a:t>
            </a:r>
            <a:r>
              <a:rPr lang="en-US" b="1" dirty="0">
                <a:solidFill>
                  <a:srgbClr val="C00000"/>
                </a:solidFill>
              </a:rPr>
              <a:t>ENFORCEMENT</a:t>
            </a:r>
          </a:p>
          <a:p>
            <a:r>
              <a:rPr lang="en-US" dirty="0">
                <a:solidFill>
                  <a:schemeClr val="accent6">
                    <a:lumMod val="25000"/>
                  </a:schemeClr>
                </a:solidFill>
              </a:rPr>
              <a:t>OF RACIALLY RESTRICTIVE COVENANTS</a:t>
            </a:r>
          </a:p>
          <a:p>
            <a:r>
              <a:rPr lang="en-US" dirty="0">
                <a:solidFill>
                  <a:schemeClr val="accent6">
                    <a:lumMod val="25000"/>
                  </a:schemeClr>
                </a:solidFill>
              </a:rPr>
              <a:t>VIOLATES EQUAL PROTECTION CLAUSE OF</a:t>
            </a:r>
          </a:p>
          <a:p>
            <a:r>
              <a:rPr lang="en-US" dirty="0">
                <a:solidFill>
                  <a:schemeClr val="accent6">
                    <a:lumMod val="25000"/>
                  </a:schemeClr>
                </a:solidFill>
              </a:rPr>
              <a:t>14</a:t>
            </a:r>
            <a:r>
              <a:rPr lang="en-US" baseline="30000" dirty="0">
                <a:solidFill>
                  <a:schemeClr val="accent6">
                    <a:lumMod val="25000"/>
                  </a:schemeClr>
                </a:solidFill>
              </a:rPr>
              <a:t>TH</a:t>
            </a:r>
            <a:r>
              <a:rPr lang="en-US" dirty="0">
                <a:solidFill>
                  <a:schemeClr val="accent6">
                    <a:lumMod val="25000"/>
                  </a:schemeClr>
                </a:solidFill>
              </a:rPr>
              <a:t> AMENDMENT</a:t>
            </a:r>
          </a:p>
        </p:txBody>
      </p:sp>
      <p:sp>
        <p:nvSpPr>
          <p:cNvPr id="211" name="Google Shape;211;p34"/>
          <p:cNvSpPr txBox="1">
            <a:spLocks noGrp="1"/>
          </p:cNvSpPr>
          <p:nvPr>
            <p:ph type="subTitle" idx="5"/>
          </p:nvPr>
        </p:nvSpPr>
        <p:spPr>
          <a:xfrm>
            <a:off x="6261632" y="4969808"/>
            <a:ext cx="5360424" cy="770800"/>
          </a:xfrm>
          <a:prstGeom prst="rect">
            <a:avLst/>
          </a:prstGeom>
        </p:spPr>
        <p:txBody>
          <a:bodyPr spcFirstLastPara="1" wrap="square" lIns="121900" tIns="121900" rIns="121900" bIns="121900" anchor="t" anchorCtr="0">
            <a:noAutofit/>
          </a:bodyPr>
          <a:lstStyle/>
          <a:p>
            <a:r>
              <a:rPr lang="en-US" dirty="0">
                <a:solidFill>
                  <a:schemeClr val="accent6">
                    <a:lumMod val="25000"/>
                  </a:schemeClr>
                </a:solidFill>
              </a:rPr>
              <a:t>COVENANTS THEMSELVES ARE </a:t>
            </a:r>
            <a:r>
              <a:rPr lang="en-US" dirty="0">
                <a:solidFill>
                  <a:srgbClr val="C00000"/>
                </a:solidFill>
              </a:rPr>
              <a:t>NOT</a:t>
            </a:r>
            <a:r>
              <a:rPr lang="en-US" dirty="0">
                <a:solidFill>
                  <a:schemeClr val="bg2">
                    <a:lumMod val="25000"/>
                  </a:schemeClr>
                </a:solidFill>
              </a:rPr>
              <a:t> </a:t>
            </a:r>
            <a:r>
              <a:rPr lang="en-US" dirty="0">
                <a:solidFill>
                  <a:schemeClr val="accent6">
                    <a:lumMod val="25000"/>
                  </a:schemeClr>
                </a:solidFill>
              </a:rPr>
              <a:t>HELD </a:t>
            </a:r>
          </a:p>
          <a:p>
            <a:r>
              <a:rPr lang="en-US" dirty="0">
                <a:solidFill>
                  <a:schemeClr val="accent6">
                    <a:lumMod val="25000"/>
                  </a:schemeClr>
                </a:solidFill>
              </a:rPr>
              <a:t>TO BE </a:t>
            </a:r>
            <a:r>
              <a:rPr lang="en-US" dirty="0">
                <a:solidFill>
                  <a:srgbClr val="C00000"/>
                </a:solidFill>
              </a:rPr>
              <a:t>ILLEGAL</a:t>
            </a:r>
            <a:r>
              <a:rPr lang="en-US" dirty="0">
                <a:solidFill>
                  <a:schemeClr val="bg2">
                    <a:lumMod val="25000"/>
                  </a:schemeClr>
                </a:solidFill>
              </a:rPr>
              <a:t> </a:t>
            </a:r>
            <a:r>
              <a:rPr lang="en-US" dirty="0">
                <a:solidFill>
                  <a:schemeClr val="accent6">
                    <a:lumMod val="25000"/>
                  </a:schemeClr>
                </a:solidFill>
              </a:rPr>
              <a:t>OR</a:t>
            </a:r>
            <a:r>
              <a:rPr lang="en-US" dirty="0">
                <a:solidFill>
                  <a:schemeClr val="bg2">
                    <a:lumMod val="25000"/>
                  </a:schemeClr>
                </a:solidFill>
              </a:rPr>
              <a:t> </a:t>
            </a:r>
            <a:r>
              <a:rPr lang="en-US" dirty="0">
                <a:solidFill>
                  <a:srgbClr val="C00000"/>
                </a:solidFill>
              </a:rPr>
              <a:t>VOID</a:t>
            </a:r>
            <a:r>
              <a:rPr lang="en-US" dirty="0">
                <a:solidFill>
                  <a:schemeClr val="bg2">
                    <a:lumMod val="25000"/>
                  </a:schemeClr>
                </a:solidFill>
              </a:rPr>
              <a:t>; </a:t>
            </a:r>
            <a:r>
              <a:rPr lang="en-US" dirty="0">
                <a:solidFill>
                  <a:srgbClr val="C00000"/>
                </a:solidFill>
              </a:rPr>
              <a:t>NO MANDATE TO</a:t>
            </a:r>
          </a:p>
          <a:p>
            <a:r>
              <a:rPr lang="en-US" dirty="0">
                <a:solidFill>
                  <a:srgbClr val="C00000"/>
                </a:solidFill>
              </a:rPr>
              <a:t>FORBID OR REMOVE THEM</a:t>
            </a:r>
          </a:p>
        </p:txBody>
      </p:sp>
      <p:sp>
        <p:nvSpPr>
          <p:cNvPr id="12" name="TextBox 11">
            <a:extLst>
              <a:ext uri="{FF2B5EF4-FFF2-40B4-BE49-F238E27FC236}">
                <a16:creationId xmlns:a16="http://schemas.microsoft.com/office/drawing/2014/main" id="{85A721C2-F894-519E-EFC3-CB45581C04D6}"/>
              </a:ext>
            </a:extLst>
          </p:cNvPr>
          <p:cNvSpPr txBox="1"/>
          <p:nvPr/>
        </p:nvSpPr>
        <p:spPr>
          <a:xfrm>
            <a:off x="4081463" y="2273592"/>
            <a:ext cx="1709122" cy="369332"/>
          </a:xfrm>
          <a:prstGeom prst="rect">
            <a:avLst/>
          </a:prstGeom>
          <a:noFill/>
        </p:spPr>
        <p:txBody>
          <a:bodyPr wrap="none" rtlCol="0">
            <a:spAutoFit/>
          </a:bodyPr>
          <a:lstStyle/>
          <a:p>
            <a:r>
              <a:rPr lang="en-US" b="1" dirty="0">
                <a:latin typeface="Ubuntu Light" panose="020B0304030602030204" pitchFamily="34" charset="0"/>
              </a:rPr>
              <a:t>Unenforceable</a:t>
            </a:r>
          </a:p>
        </p:txBody>
      </p:sp>
      <p:sp>
        <p:nvSpPr>
          <p:cNvPr id="13" name="TextBox 12">
            <a:extLst>
              <a:ext uri="{FF2B5EF4-FFF2-40B4-BE49-F238E27FC236}">
                <a16:creationId xmlns:a16="http://schemas.microsoft.com/office/drawing/2014/main" id="{989F78E0-AE13-E688-8A16-69EAEA06F726}"/>
              </a:ext>
            </a:extLst>
          </p:cNvPr>
          <p:cNvSpPr txBox="1"/>
          <p:nvPr/>
        </p:nvSpPr>
        <p:spPr>
          <a:xfrm>
            <a:off x="3987688" y="3756926"/>
            <a:ext cx="1896673" cy="369332"/>
          </a:xfrm>
          <a:prstGeom prst="rect">
            <a:avLst/>
          </a:prstGeom>
          <a:noFill/>
        </p:spPr>
        <p:txBody>
          <a:bodyPr wrap="none" rtlCol="0">
            <a:spAutoFit/>
          </a:bodyPr>
          <a:lstStyle/>
          <a:p>
            <a:r>
              <a:rPr lang="en-US" b="1" dirty="0">
                <a:latin typeface="Ubuntu Light" panose="020B0304030602030204" pitchFamily="34" charset="0"/>
              </a:rPr>
              <a:t>Unconstitutional</a:t>
            </a:r>
          </a:p>
        </p:txBody>
      </p:sp>
      <p:sp>
        <p:nvSpPr>
          <p:cNvPr id="14" name="TextBox 13">
            <a:extLst>
              <a:ext uri="{FF2B5EF4-FFF2-40B4-BE49-F238E27FC236}">
                <a16:creationId xmlns:a16="http://schemas.microsoft.com/office/drawing/2014/main" id="{2D10AD2B-E48A-8AEC-956F-4E4255BBAC79}"/>
              </a:ext>
            </a:extLst>
          </p:cNvPr>
          <p:cNvSpPr txBox="1"/>
          <p:nvPr/>
        </p:nvSpPr>
        <p:spPr>
          <a:xfrm>
            <a:off x="3987688" y="5240260"/>
            <a:ext cx="1811714" cy="369332"/>
          </a:xfrm>
          <a:prstGeom prst="rect">
            <a:avLst/>
          </a:prstGeom>
          <a:noFill/>
        </p:spPr>
        <p:txBody>
          <a:bodyPr wrap="none" rtlCol="0">
            <a:spAutoFit/>
          </a:bodyPr>
          <a:lstStyle/>
          <a:p>
            <a:r>
              <a:rPr lang="en-US" b="1" dirty="0">
                <a:latin typeface="Ubuntu Light" panose="020B0304030602030204" pitchFamily="34" charset="0"/>
              </a:rPr>
              <a:t>But still there…</a:t>
            </a:r>
          </a:p>
        </p:txBody>
      </p:sp>
      <p:pic>
        <p:nvPicPr>
          <p:cNvPr id="15" name="Picture 14">
            <a:extLst>
              <a:ext uri="{FF2B5EF4-FFF2-40B4-BE49-F238E27FC236}">
                <a16:creationId xmlns:a16="http://schemas.microsoft.com/office/drawing/2014/main" id="{1E718D9E-5672-7AF1-8551-9D0F4FD691C1}"/>
              </a:ext>
            </a:extLst>
          </p:cNvPr>
          <p:cNvPicPr>
            <a:picLocks noChangeAspect="1"/>
          </p:cNvPicPr>
          <p:nvPr/>
        </p:nvPicPr>
        <p:blipFill>
          <a:blip r:embed="rId3"/>
          <a:stretch>
            <a:fillRect/>
          </a:stretch>
        </p:blipFill>
        <p:spPr>
          <a:xfrm>
            <a:off x="636272" y="1002169"/>
            <a:ext cx="2526361" cy="1772045"/>
          </a:xfrm>
          <a:prstGeom prst="rect">
            <a:avLst/>
          </a:prstGeom>
        </p:spPr>
      </p:pic>
      <p:pic>
        <p:nvPicPr>
          <p:cNvPr id="16" name="Picture 15">
            <a:extLst>
              <a:ext uri="{FF2B5EF4-FFF2-40B4-BE49-F238E27FC236}">
                <a16:creationId xmlns:a16="http://schemas.microsoft.com/office/drawing/2014/main" id="{59D06BDF-8350-1AC9-0F84-5B03C87EDDC6}"/>
              </a:ext>
            </a:extLst>
          </p:cNvPr>
          <p:cNvPicPr>
            <a:picLocks noChangeAspect="1"/>
          </p:cNvPicPr>
          <p:nvPr/>
        </p:nvPicPr>
        <p:blipFill>
          <a:blip r:embed="rId4"/>
          <a:stretch>
            <a:fillRect/>
          </a:stretch>
        </p:blipFill>
        <p:spPr>
          <a:xfrm>
            <a:off x="636272" y="3563660"/>
            <a:ext cx="2526361" cy="252636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xfrm>
            <a:off x="0" y="328614"/>
            <a:ext cx="6215110" cy="1724024"/>
          </a:xfrm>
          <a:prstGeom prst="rect">
            <a:avLst/>
          </a:prstGeom>
        </p:spPr>
        <p:txBody>
          <a:bodyPr spcFirstLastPara="1" wrap="square" lIns="121900" tIns="121900" rIns="121900" bIns="121900" anchor="b" anchorCtr="0">
            <a:noAutofit/>
          </a:bodyPr>
          <a:lstStyle/>
          <a:p>
            <a:pPr algn="ctr">
              <a:buSzPts val="1100"/>
            </a:pPr>
            <a:r>
              <a:rPr lang="en-US" sz="2800" dirty="0">
                <a:solidFill>
                  <a:schemeClr val="accent6">
                    <a:lumMod val="25000"/>
                  </a:schemeClr>
                </a:solidFill>
              </a:rPr>
              <a:t>Land records still contain thousands of race-based covenants</a:t>
            </a:r>
            <a:endParaRPr sz="2800" b="1" dirty="0">
              <a:solidFill>
                <a:schemeClr val="accent6">
                  <a:lumMod val="25000"/>
                </a:schemeClr>
              </a:solidFill>
            </a:endParaRPr>
          </a:p>
        </p:txBody>
      </p:sp>
      <p:sp>
        <p:nvSpPr>
          <p:cNvPr id="269" name="Google Shape;269;p41"/>
          <p:cNvSpPr txBox="1">
            <a:spLocks noGrp="1"/>
          </p:cNvSpPr>
          <p:nvPr>
            <p:ph type="subTitle" idx="1"/>
          </p:nvPr>
        </p:nvSpPr>
        <p:spPr>
          <a:xfrm>
            <a:off x="264276" y="3015333"/>
            <a:ext cx="5511955" cy="2589200"/>
          </a:xfrm>
          <a:prstGeom prst="rect">
            <a:avLst/>
          </a:prstGeom>
        </p:spPr>
        <p:txBody>
          <a:bodyPr spcFirstLastPara="1" wrap="square" lIns="121900" tIns="121900" rIns="121900" bIns="121900" anchor="t" anchorCtr="0">
            <a:noAutofit/>
          </a:bodyPr>
          <a:lstStyle/>
          <a:p>
            <a:pPr algn="ctr"/>
            <a:r>
              <a:rPr lang="en-US" sz="2800" b="1" dirty="0">
                <a:solidFill>
                  <a:schemeClr val="accent4"/>
                </a:solidFill>
              </a:rPr>
              <a:t>AFTER SHELLEY, FEDERAL AND </a:t>
            </a:r>
          </a:p>
          <a:p>
            <a:pPr algn="ctr"/>
            <a:r>
              <a:rPr lang="en-US" sz="2800" b="1" dirty="0">
                <a:solidFill>
                  <a:schemeClr val="accent4"/>
                </a:solidFill>
              </a:rPr>
              <a:t>STATE FAIR HOUSING STATUTES </a:t>
            </a:r>
          </a:p>
          <a:p>
            <a:pPr algn="ctr"/>
            <a:r>
              <a:rPr lang="en-US" sz="2800" b="1" dirty="0">
                <a:solidFill>
                  <a:schemeClr val="accent4"/>
                </a:solidFill>
              </a:rPr>
              <a:t>OUTLAWED SUCH PRACTICES – </a:t>
            </a:r>
          </a:p>
          <a:p>
            <a:pPr algn="ctr"/>
            <a:r>
              <a:rPr lang="en-US" sz="2800" b="1" dirty="0">
                <a:solidFill>
                  <a:schemeClr val="accent4"/>
                </a:solidFill>
              </a:rPr>
              <a:t>NOW IT’S </a:t>
            </a:r>
            <a:r>
              <a:rPr lang="en-US" sz="2800" b="1" dirty="0">
                <a:solidFill>
                  <a:srgbClr val="C00000"/>
                </a:solidFill>
              </a:rPr>
              <a:t>UNENFORCEABLE</a:t>
            </a:r>
            <a:r>
              <a:rPr lang="en-US" sz="2800" b="1" dirty="0">
                <a:solidFill>
                  <a:schemeClr val="accent4"/>
                </a:solidFill>
              </a:rPr>
              <a:t> </a:t>
            </a:r>
          </a:p>
          <a:p>
            <a:pPr algn="ctr"/>
            <a:r>
              <a:rPr lang="en-US" sz="2800" b="1" dirty="0">
                <a:solidFill>
                  <a:srgbClr val="0070C0"/>
                </a:solidFill>
              </a:rPr>
              <a:t>AND</a:t>
            </a:r>
            <a:r>
              <a:rPr lang="en-US" sz="2800" b="1" dirty="0">
                <a:solidFill>
                  <a:schemeClr val="accent4"/>
                </a:solidFill>
              </a:rPr>
              <a:t> </a:t>
            </a:r>
            <a:r>
              <a:rPr lang="en-US" sz="2800" b="1" dirty="0">
                <a:solidFill>
                  <a:srgbClr val="C00000"/>
                </a:solidFill>
              </a:rPr>
              <a:t>ILLEGAL </a:t>
            </a:r>
          </a:p>
        </p:txBody>
      </p:sp>
      <p:sp>
        <p:nvSpPr>
          <p:cNvPr id="270" name="Google Shape;270;p41"/>
          <p:cNvSpPr txBox="1">
            <a:spLocks noGrp="1"/>
          </p:cNvSpPr>
          <p:nvPr>
            <p:ph type="subTitle" idx="2"/>
          </p:nvPr>
        </p:nvSpPr>
        <p:spPr>
          <a:xfrm>
            <a:off x="6278406" y="1542015"/>
            <a:ext cx="5761194" cy="3773969"/>
          </a:xfrm>
          <a:prstGeom prst="rect">
            <a:avLst/>
          </a:prstGeom>
        </p:spPr>
        <p:txBody>
          <a:bodyPr spcFirstLastPara="1" wrap="square" lIns="121900" tIns="121900" rIns="121900" bIns="121900" anchor="t" anchorCtr="0">
            <a:noAutofit/>
          </a:bodyPr>
          <a:lstStyle/>
          <a:p>
            <a:pPr algn="ctr"/>
            <a:r>
              <a:rPr lang="en-US" sz="2800" b="1" dirty="0">
                <a:solidFill>
                  <a:srgbClr val="0070C0"/>
                </a:solidFill>
              </a:rPr>
              <a:t>BUT</a:t>
            </a:r>
            <a:r>
              <a:rPr lang="en-US" sz="2800" b="1" dirty="0">
                <a:solidFill>
                  <a:schemeClr val="accent4"/>
                </a:solidFill>
              </a:rPr>
              <a:t>,  IN LAND RECORDS</a:t>
            </a:r>
          </a:p>
          <a:p>
            <a:pPr algn="ctr"/>
            <a:r>
              <a:rPr lang="en-US" sz="2800" b="1" dirty="0">
                <a:solidFill>
                  <a:schemeClr val="accent4"/>
                </a:solidFill>
              </a:rPr>
              <a:t>THEMSELVES, THE COVENANTS </a:t>
            </a:r>
          </a:p>
          <a:p>
            <a:pPr algn="ctr"/>
            <a:r>
              <a:rPr lang="en-US" sz="2800" b="1" dirty="0">
                <a:solidFill>
                  <a:schemeClr val="accent4"/>
                </a:solidFill>
              </a:rPr>
              <a:t>REMAIN UNREFUTED.  FOR </a:t>
            </a:r>
          </a:p>
          <a:p>
            <a:pPr algn="ctr"/>
            <a:r>
              <a:rPr lang="en-US" sz="2800" b="1" dirty="0">
                <a:solidFill>
                  <a:schemeClr val="accent4"/>
                </a:solidFill>
              </a:rPr>
              <a:t>AFFECTED PROPERTIES, THEY </a:t>
            </a:r>
          </a:p>
          <a:p>
            <a:pPr algn="ctr"/>
            <a:r>
              <a:rPr lang="en-US" sz="2800" b="1" dirty="0">
                <a:solidFill>
                  <a:schemeClr val="accent4"/>
                </a:solidFill>
              </a:rPr>
              <a:t>ARE THE LAST STATEMENT OF </a:t>
            </a:r>
          </a:p>
          <a:p>
            <a:pPr algn="ctr"/>
            <a:r>
              <a:rPr lang="en-US" sz="2800" b="1" dirty="0">
                <a:solidFill>
                  <a:schemeClr val="accent4"/>
                </a:solidFill>
              </a:rPr>
              <a:t>RECORD CONCERNING </a:t>
            </a:r>
          </a:p>
          <a:p>
            <a:pPr algn="ctr"/>
            <a:r>
              <a:rPr lang="en-US" sz="2800" b="1" dirty="0">
                <a:solidFill>
                  <a:schemeClr val="accent4"/>
                </a:solidFill>
              </a:rPr>
              <a:t>SEGREGATION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54"/>
          <p:cNvSpPr txBox="1">
            <a:spLocks noGrp="1"/>
          </p:cNvSpPr>
          <p:nvPr>
            <p:ph type="title" idx="6"/>
          </p:nvPr>
        </p:nvSpPr>
        <p:spPr>
          <a:xfrm>
            <a:off x="1031800" y="850767"/>
            <a:ext cx="10230000" cy="643200"/>
          </a:xfrm>
          <a:prstGeom prst="rect">
            <a:avLst/>
          </a:prstGeom>
        </p:spPr>
        <p:txBody>
          <a:bodyPr spcFirstLastPara="1" wrap="square" lIns="121900" tIns="121900" rIns="121900" bIns="121900" anchor="b" anchorCtr="0">
            <a:noAutofit/>
          </a:bodyPr>
          <a:lstStyle/>
          <a:p>
            <a:r>
              <a:rPr lang="es" dirty="0">
                <a:solidFill>
                  <a:srgbClr val="434343"/>
                </a:solidFill>
              </a:rPr>
              <a:t>States Respond With Legislation</a:t>
            </a:r>
            <a:endParaRPr dirty="0">
              <a:solidFill>
                <a:srgbClr val="434343"/>
              </a:solidFill>
            </a:endParaRPr>
          </a:p>
        </p:txBody>
      </p:sp>
      <p:cxnSp>
        <p:nvCxnSpPr>
          <p:cNvPr id="726" name="Google Shape;726;p54"/>
          <p:cNvCxnSpPr/>
          <p:nvPr/>
        </p:nvCxnSpPr>
        <p:spPr>
          <a:xfrm>
            <a:off x="4458128"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727" name="Google Shape;727;p54"/>
          <p:cNvCxnSpPr/>
          <p:nvPr/>
        </p:nvCxnSpPr>
        <p:spPr>
          <a:xfrm>
            <a:off x="7652261" y="2136900"/>
            <a:ext cx="0" cy="3279600"/>
          </a:xfrm>
          <a:prstGeom prst="straightConnector1">
            <a:avLst/>
          </a:prstGeom>
          <a:noFill/>
          <a:ln w="38100" cap="flat" cmpd="sng">
            <a:solidFill>
              <a:srgbClr val="81ECEC"/>
            </a:solidFill>
            <a:prstDash val="solid"/>
            <a:round/>
            <a:headEnd type="none" w="med" len="med"/>
            <a:tailEnd type="none" w="med" len="med"/>
          </a:ln>
        </p:spPr>
      </p:cxnSp>
      <p:cxnSp>
        <p:nvCxnSpPr>
          <p:cNvPr id="729" name="Google Shape;729;p54"/>
          <p:cNvCxnSpPr/>
          <p:nvPr/>
        </p:nvCxnSpPr>
        <p:spPr>
          <a:xfrm>
            <a:off x="5645200" y="1493967"/>
            <a:ext cx="901600" cy="0"/>
          </a:xfrm>
          <a:prstGeom prst="straightConnector1">
            <a:avLst/>
          </a:prstGeom>
          <a:noFill/>
          <a:ln w="76200" cap="flat" cmpd="sng">
            <a:solidFill>
              <a:srgbClr val="81ECEC"/>
            </a:solidFill>
            <a:prstDash val="solid"/>
            <a:round/>
            <a:headEnd type="none" w="med" len="med"/>
            <a:tailEnd type="none" w="med" len="med"/>
          </a:ln>
        </p:spPr>
      </p:cxnSp>
      <p:cxnSp>
        <p:nvCxnSpPr>
          <p:cNvPr id="730" name="Google Shape;730;p54"/>
          <p:cNvCxnSpPr/>
          <p:nvPr/>
        </p:nvCxnSpPr>
        <p:spPr>
          <a:xfrm>
            <a:off x="1538933" y="3890667"/>
            <a:ext cx="2749200" cy="0"/>
          </a:xfrm>
          <a:prstGeom prst="straightConnector1">
            <a:avLst/>
          </a:prstGeom>
          <a:noFill/>
          <a:ln w="28575" cap="flat" cmpd="sng">
            <a:solidFill>
              <a:srgbClr val="81ECEC"/>
            </a:solidFill>
            <a:prstDash val="solid"/>
            <a:round/>
            <a:headEnd type="none" w="med" len="med"/>
            <a:tailEnd type="none" w="med" len="med"/>
          </a:ln>
        </p:spPr>
      </p:cxnSp>
      <p:cxnSp>
        <p:nvCxnSpPr>
          <p:cNvPr id="731" name="Google Shape;731;p54"/>
          <p:cNvCxnSpPr/>
          <p:nvPr/>
        </p:nvCxnSpPr>
        <p:spPr>
          <a:xfrm>
            <a:off x="4680600" y="3890667"/>
            <a:ext cx="2749200" cy="0"/>
          </a:xfrm>
          <a:prstGeom prst="straightConnector1">
            <a:avLst/>
          </a:prstGeom>
          <a:noFill/>
          <a:ln w="28575" cap="flat" cmpd="sng">
            <a:solidFill>
              <a:srgbClr val="81ECEC"/>
            </a:solidFill>
            <a:prstDash val="solid"/>
            <a:round/>
            <a:headEnd type="none" w="med" len="med"/>
            <a:tailEnd type="none" w="med" len="med"/>
          </a:ln>
        </p:spPr>
      </p:cxnSp>
      <p:cxnSp>
        <p:nvCxnSpPr>
          <p:cNvPr id="732" name="Google Shape;732;p54"/>
          <p:cNvCxnSpPr/>
          <p:nvPr/>
        </p:nvCxnSpPr>
        <p:spPr>
          <a:xfrm>
            <a:off x="7874733" y="3890667"/>
            <a:ext cx="2749200" cy="0"/>
          </a:xfrm>
          <a:prstGeom prst="straightConnector1">
            <a:avLst/>
          </a:prstGeom>
          <a:noFill/>
          <a:ln w="28575" cap="flat" cmpd="sng">
            <a:solidFill>
              <a:srgbClr val="81ECEC"/>
            </a:solidFill>
            <a:prstDash val="solid"/>
            <a:round/>
            <a:headEnd type="none" w="med" len="med"/>
            <a:tailEnd type="none" w="med" len="med"/>
          </a:ln>
        </p:spPr>
      </p:cxnSp>
      <p:sp>
        <p:nvSpPr>
          <p:cNvPr id="733" name="Google Shape;733;p54"/>
          <p:cNvSpPr txBox="1">
            <a:spLocks noGrp="1"/>
          </p:cNvSpPr>
          <p:nvPr>
            <p:ph type="ctrTitle" idx="7"/>
          </p:nvPr>
        </p:nvSpPr>
        <p:spPr>
          <a:xfrm>
            <a:off x="1417657" y="2139670"/>
            <a:ext cx="2818000" cy="410593"/>
          </a:xfrm>
          <a:prstGeom prst="rect">
            <a:avLst/>
          </a:prstGeom>
        </p:spPr>
        <p:txBody>
          <a:bodyPr spcFirstLastPara="1" wrap="square" lIns="121900" tIns="121900" rIns="121900" bIns="121900" anchor="b" anchorCtr="0">
            <a:noAutofit/>
          </a:bodyPr>
          <a:lstStyle/>
          <a:p>
            <a:r>
              <a:rPr lang="es" dirty="0"/>
              <a:t>Oregon (2018)</a:t>
            </a:r>
            <a:endParaRPr dirty="0"/>
          </a:p>
        </p:txBody>
      </p:sp>
      <p:sp>
        <p:nvSpPr>
          <p:cNvPr id="735" name="Google Shape;735;p54"/>
          <p:cNvSpPr txBox="1">
            <a:spLocks noGrp="1"/>
          </p:cNvSpPr>
          <p:nvPr>
            <p:ph type="ctrTitle" idx="9"/>
          </p:nvPr>
        </p:nvSpPr>
        <p:spPr>
          <a:xfrm>
            <a:off x="4646200" y="2149146"/>
            <a:ext cx="2818000" cy="401117"/>
          </a:xfrm>
          <a:prstGeom prst="rect">
            <a:avLst/>
          </a:prstGeom>
        </p:spPr>
        <p:txBody>
          <a:bodyPr spcFirstLastPara="1" wrap="square" lIns="121900" tIns="121900" rIns="121900" bIns="121900" anchor="b" anchorCtr="0">
            <a:noAutofit/>
          </a:bodyPr>
          <a:lstStyle/>
          <a:p>
            <a:r>
              <a:rPr lang="es" dirty="0"/>
              <a:t>Washington (2019)</a:t>
            </a:r>
            <a:endParaRPr dirty="0"/>
          </a:p>
        </p:txBody>
      </p:sp>
      <p:sp>
        <p:nvSpPr>
          <p:cNvPr id="737" name="Google Shape;737;p54"/>
          <p:cNvSpPr txBox="1">
            <a:spLocks noGrp="1"/>
          </p:cNvSpPr>
          <p:nvPr>
            <p:ph type="ctrTitle" idx="14"/>
          </p:nvPr>
        </p:nvSpPr>
        <p:spPr>
          <a:xfrm>
            <a:off x="7805933" y="2066601"/>
            <a:ext cx="2818000" cy="448495"/>
          </a:xfrm>
          <a:prstGeom prst="rect">
            <a:avLst/>
          </a:prstGeom>
        </p:spPr>
        <p:txBody>
          <a:bodyPr spcFirstLastPara="1" wrap="square" lIns="121900" tIns="121900" rIns="121900" bIns="121900" anchor="b" anchorCtr="0">
            <a:noAutofit/>
          </a:bodyPr>
          <a:lstStyle/>
          <a:p>
            <a:r>
              <a:rPr lang="es" dirty="0"/>
              <a:t>California (2020)</a:t>
            </a:r>
            <a:endParaRPr dirty="0"/>
          </a:p>
        </p:txBody>
      </p:sp>
      <p:sp>
        <p:nvSpPr>
          <p:cNvPr id="739" name="Google Shape;739;p54"/>
          <p:cNvSpPr txBox="1">
            <a:spLocks noGrp="1"/>
          </p:cNvSpPr>
          <p:nvPr>
            <p:ph type="ctrTitle"/>
          </p:nvPr>
        </p:nvSpPr>
        <p:spPr>
          <a:xfrm>
            <a:off x="1834366" y="3982976"/>
            <a:ext cx="2173268" cy="448849"/>
          </a:xfrm>
          <a:prstGeom prst="rect">
            <a:avLst/>
          </a:prstGeom>
        </p:spPr>
        <p:txBody>
          <a:bodyPr spcFirstLastPara="1" wrap="square" lIns="121900" tIns="121900" rIns="121900" bIns="121900" anchor="b" anchorCtr="0">
            <a:noAutofit/>
          </a:bodyPr>
          <a:lstStyle/>
          <a:p>
            <a:r>
              <a:rPr lang="es" dirty="0"/>
              <a:t>Delaware (1973)</a:t>
            </a:r>
            <a:endParaRPr dirty="0"/>
          </a:p>
        </p:txBody>
      </p:sp>
      <p:sp>
        <p:nvSpPr>
          <p:cNvPr id="741" name="Google Shape;741;p54"/>
          <p:cNvSpPr txBox="1">
            <a:spLocks noGrp="1"/>
          </p:cNvSpPr>
          <p:nvPr>
            <p:ph type="ctrTitle" idx="2"/>
          </p:nvPr>
        </p:nvSpPr>
        <p:spPr>
          <a:xfrm>
            <a:off x="4646200" y="3994442"/>
            <a:ext cx="2818000" cy="448850"/>
          </a:xfrm>
          <a:prstGeom prst="rect">
            <a:avLst/>
          </a:prstGeom>
        </p:spPr>
        <p:txBody>
          <a:bodyPr spcFirstLastPara="1" wrap="square" lIns="121900" tIns="121900" rIns="121900" bIns="121900" anchor="b" anchorCtr="0">
            <a:noAutofit/>
          </a:bodyPr>
          <a:lstStyle/>
          <a:p>
            <a:r>
              <a:rPr lang="es" dirty="0"/>
              <a:t>Maryland (2019)</a:t>
            </a:r>
            <a:endParaRPr dirty="0"/>
          </a:p>
        </p:txBody>
      </p:sp>
      <p:sp>
        <p:nvSpPr>
          <p:cNvPr id="743" name="Google Shape;743;p54"/>
          <p:cNvSpPr txBox="1">
            <a:spLocks noGrp="1"/>
          </p:cNvSpPr>
          <p:nvPr>
            <p:ph type="ctrTitle" idx="4"/>
          </p:nvPr>
        </p:nvSpPr>
        <p:spPr>
          <a:xfrm>
            <a:off x="7868377" y="4243769"/>
            <a:ext cx="2818000" cy="991281"/>
          </a:xfrm>
          <a:prstGeom prst="rect">
            <a:avLst/>
          </a:prstGeom>
        </p:spPr>
        <p:txBody>
          <a:bodyPr spcFirstLastPara="1" wrap="square" lIns="121900" tIns="121900" rIns="121900" bIns="121900" anchor="b" anchorCtr="0">
            <a:noAutofit/>
          </a:bodyPr>
          <a:lstStyle/>
          <a:p>
            <a:r>
              <a:rPr lang="es" dirty="0"/>
              <a:t>Procedures are cumbersome and have limited effect</a:t>
            </a:r>
            <a:endParaRPr dirty="0"/>
          </a:p>
        </p:txBody>
      </p:sp>
      <p:pic>
        <p:nvPicPr>
          <p:cNvPr id="14" name="Picture 13">
            <a:extLst>
              <a:ext uri="{FF2B5EF4-FFF2-40B4-BE49-F238E27FC236}">
                <a16:creationId xmlns:a16="http://schemas.microsoft.com/office/drawing/2014/main" id="{3A1D1ACD-54F5-C7BC-9533-85D86487EFCB}"/>
              </a:ext>
            </a:extLst>
          </p:cNvPr>
          <p:cNvPicPr>
            <a:picLocks noChangeAspect="1"/>
          </p:cNvPicPr>
          <p:nvPr/>
        </p:nvPicPr>
        <p:blipFill>
          <a:blip r:embed="rId3"/>
          <a:stretch>
            <a:fillRect/>
          </a:stretch>
        </p:blipFill>
        <p:spPr>
          <a:xfrm>
            <a:off x="1903868" y="2495726"/>
            <a:ext cx="1996768" cy="1240098"/>
          </a:xfrm>
          <a:prstGeom prst="rect">
            <a:avLst/>
          </a:prstGeom>
        </p:spPr>
      </p:pic>
      <p:pic>
        <p:nvPicPr>
          <p:cNvPr id="15" name="Picture 14">
            <a:extLst>
              <a:ext uri="{FF2B5EF4-FFF2-40B4-BE49-F238E27FC236}">
                <a16:creationId xmlns:a16="http://schemas.microsoft.com/office/drawing/2014/main" id="{625650CE-0170-7CF2-7773-40AC0CB35303}"/>
              </a:ext>
            </a:extLst>
          </p:cNvPr>
          <p:cNvPicPr>
            <a:picLocks noChangeAspect="1"/>
          </p:cNvPicPr>
          <p:nvPr/>
        </p:nvPicPr>
        <p:blipFill>
          <a:blip r:embed="rId4"/>
          <a:stretch>
            <a:fillRect/>
          </a:stretch>
        </p:blipFill>
        <p:spPr>
          <a:xfrm>
            <a:off x="5085123" y="2515096"/>
            <a:ext cx="2009646" cy="1248096"/>
          </a:xfrm>
          <a:prstGeom prst="rect">
            <a:avLst/>
          </a:prstGeom>
        </p:spPr>
      </p:pic>
      <p:pic>
        <p:nvPicPr>
          <p:cNvPr id="16" name="Picture 15">
            <a:extLst>
              <a:ext uri="{FF2B5EF4-FFF2-40B4-BE49-F238E27FC236}">
                <a16:creationId xmlns:a16="http://schemas.microsoft.com/office/drawing/2014/main" id="{14AB6D8E-5E78-EC14-C4FE-3B1AA8C6DCEA}"/>
              </a:ext>
            </a:extLst>
          </p:cNvPr>
          <p:cNvPicPr>
            <a:picLocks noChangeAspect="1"/>
          </p:cNvPicPr>
          <p:nvPr/>
        </p:nvPicPr>
        <p:blipFill>
          <a:blip r:embed="rId5"/>
          <a:stretch>
            <a:fillRect/>
          </a:stretch>
        </p:blipFill>
        <p:spPr>
          <a:xfrm>
            <a:off x="8266543" y="2515096"/>
            <a:ext cx="1965579" cy="1220728"/>
          </a:xfrm>
          <a:prstGeom prst="rect">
            <a:avLst/>
          </a:prstGeom>
        </p:spPr>
      </p:pic>
      <p:pic>
        <p:nvPicPr>
          <p:cNvPr id="17" name="Picture 16">
            <a:extLst>
              <a:ext uri="{FF2B5EF4-FFF2-40B4-BE49-F238E27FC236}">
                <a16:creationId xmlns:a16="http://schemas.microsoft.com/office/drawing/2014/main" id="{0A7CDB09-C57C-2386-D48C-F77FAB96E3A0}"/>
              </a:ext>
            </a:extLst>
          </p:cNvPr>
          <p:cNvPicPr>
            <a:picLocks noChangeAspect="1"/>
          </p:cNvPicPr>
          <p:nvPr/>
        </p:nvPicPr>
        <p:blipFill>
          <a:blip r:embed="rId6"/>
          <a:stretch>
            <a:fillRect/>
          </a:stretch>
        </p:blipFill>
        <p:spPr>
          <a:xfrm>
            <a:off x="1908709" y="4394666"/>
            <a:ext cx="2009647" cy="1248097"/>
          </a:xfrm>
          <a:prstGeom prst="rect">
            <a:avLst/>
          </a:prstGeom>
        </p:spPr>
      </p:pic>
      <p:pic>
        <p:nvPicPr>
          <p:cNvPr id="18" name="Picture 17">
            <a:extLst>
              <a:ext uri="{FF2B5EF4-FFF2-40B4-BE49-F238E27FC236}">
                <a16:creationId xmlns:a16="http://schemas.microsoft.com/office/drawing/2014/main" id="{C6DDB280-E34B-AB3C-F1D0-5CE05BE62F16}"/>
              </a:ext>
            </a:extLst>
          </p:cNvPr>
          <p:cNvPicPr>
            <a:picLocks noChangeAspect="1"/>
          </p:cNvPicPr>
          <p:nvPr/>
        </p:nvPicPr>
        <p:blipFill>
          <a:blip r:embed="rId7"/>
          <a:stretch>
            <a:fillRect/>
          </a:stretch>
        </p:blipFill>
        <p:spPr>
          <a:xfrm>
            <a:off x="5050377" y="4394666"/>
            <a:ext cx="2009646" cy="124809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a:off x="1125625" y="819150"/>
            <a:ext cx="4752975" cy="590468"/>
          </a:xfrm>
          <a:prstGeom prst="rect">
            <a:avLst/>
          </a:prstGeom>
        </p:spPr>
        <p:txBody>
          <a:bodyPr spcFirstLastPara="1" wrap="square" lIns="121900" tIns="121900" rIns="121900" bIns="121900" anchor="b" anchorCtr="0">
            <a:noAutofit/>
          </a:bodyPr>
          <a:lstStyle/>
          <a:p>
            <a:pPr>
              <a:buSzPts val="1100"/>
            </a:pPr>
            <a:r>
              <a:rPr lang="es" dirty="0">
                <a:solidFill>
                  <a:srgbClr val="434343"/>
                </a:solidFill>
              </a:rPr>
              <a:t>Connecticut Public Act </a:t>
            </a:r>
            <a:r>
              <a:rPr lang="es" dirty="0">
                <a:solidFill>
                  <a:srgbClr val="434343"/>
                </a:solidFill>
                <a:latin typeface="IBM Plex Serif Medium" panose="020F0502020204030204" pitchFamily="18" charset="0"/>
              </a:rPr>
              <a:t>§</a:t>
            </a:r>
            <a:r>
              <a:rPr lang="es" dirty="0">
                <a:solidFill>
                  <a:srgbClr val="434343"/>
                </a:solidFill>
              </a:rPr>
              <a:t>21-173</a:t>
            </a:r>
            <a:endParaRPr dirty="0">
              <a:solidFill>
                <a:srgbClr val="434343"/>
              </a:solidFill>
            </a:endParaRPr>
          </a:p>
        </p:txBody>
      </p:sp>
      <p:sp>
        <p:nvSpPr>
          <p:cNvPr id="290" name="Google Shape;290;p43"/>
          <p:cNvSpPr txBox="1">
            <a:spLocks noGrp="1"/>
          </p:cNvSpPr>
          <p:nvPr>
            <p:ph type="subTitle" idx="1"/>
          </p:nvPr>
        </p:nvSpPr>
        <p:spPr>
          <a:xfrm>
            <a:off x="733425" y="1599429"/>
            <a:ext cx="5192800" cy="4531281"/>
          </a:xfrm>
          <a:prstGeom prst="rect">
            <a:avLst/>
          </a:prstGeom>
        </p:spPr>
        <p:txBody>
          <a:bodyPr spcFirstLastPara="1" wrap="square" lIns="121900" tIns="121900" rIns="121900" bIns="121900" anchor="t" anchorCtr="0">
            <a:noAutofit/>
          </a:bodyPr>
          <a:lstStyle/>
          <a:p>
            <a:pPr marL="342900" indent="-342900" algn="l">
              <a:buFont typeface="Arial" panose="020B0604020202020204" pitchFamily="34" charset="0"/>
              <a:buChar char="•"/>
            </a:pPr>
            <a:r>
              <a:rPr lang="en-US" sz="2133" b="1" dirty="0">
                <a:solidFill>
                  <a:schemeClr val="accent5">
                    <a:lumMod val="75000"/>
                  </a:schemeClr>
                </a:solidFill>
              </a:rPr>
              <a:t>Racially Restrictive Covenants are VOID</a:t>
            </a:r>
          </a:p>
          <a:p>
            <a:pPr marL="342900" indent="-342900" algn="l">
              <a:buFont typeface="Arial" panose="020B0604020202020204" pitchFamily="34" charset="0"/>
              <a:buChar char="•"/>
            </a:pPr>
            <a:r>
              <a:rPr lang="en-US" sz="2133" b="1" dirty="0">
                <a:solidFill>
                  <a:schemeClr val="accent5">
                    <a:lumMod val="75000"/>
                  </a:schemeClr>
                </a:solidFill>
              </a:rPr>
              <a:t>New PROCESS created for </a:t>
            </a:r>
            <a:r>
              <a:rPr lang="en-US" sz="2133" b="1" i="1" dirty="0">
                <a:solidFill>
                  <a:schemeClr val="accent5">
                    <a:lumMod val="75000"/>
                  </a:schemeClr>
                </a:solidFill>
              </a:rPr>
              <a:t>Renouncing Covenants</a:t>
            </a:r>
            <a:r>
              <a:rPr lang="en-US" sz="2133" b="1" dirty="0">
                <a:solidFill>
                  <a:schemeClr val="accent5">
                    <a:lumMod val="75000"/>
                  </a:schemeClr>
                </a:solidFill>
              </a:rPr>
              <a:t> in Land Records</a:t>
            </a:r>
          </a:p>
          <a:p>
            <a:pPr marL="342900" indent="-342900" algn="l">
              <a:buFont typeface="Arial" panose="020B0604020202020204" pitchFamily="34" charset="0"/>
              <a:buChar char="•"/>
            </a:pPr>
            <a:r>
              <a:rPr lang="en-US" sz="2133" b="1" dirty="0">
                <a:solidFill>
                  <a:schemeClr val="accent5">
                    <a:lumMod val="75000"/>
                  </a:schemeClr>
                </a:solidFill>
              </a:rPr>
              <a:t>Simple Forms: </a:t>
            </a:r>
            <a:r>
              <a:rPr lang="en-US" sz="2133" b="1" i="1" dirty="0">
                <a:solidFill>
                  <a:schemeClr val="accent5">
                    <a:lumMod val="75000"/>
                  </a:schemeClr>
                </a:solidFill>
              </a:rPr>
              <a:t>AFFIDAVIT</a:t>
            </a:r>
            <a:r>
              <a:rPr lang="en-US" sz="2133" b="1" dirty="0">
                <a:solidFill>
                  <a:schemeClr val="accent5">
                    <a:lumMod val="75000"/>
                  </a:schemeClr>
                </a:solidFill>
              </a:rPr>
              <a:t>; and </a:t>
            </a:r>
            <a:r>
              <a:rPr lang="en-US" sz="2133" b="1" i="1" dirty="0">
                <a:solidFill>
                  <a:schemeClr val="accent5">
                    <a:lumMod val="75000"/>
                  </a:schemeClr>
                </a:solidFill>
              </a:rPr>
              <a:t>“FORM”</a:t>
            </a:r>
            <a:endParaRPr lang="en-US" sz="2133" b="1" dirty="0">
              <a:solidFill>
                <a:schemeClr val="accent5">
                  <a:lumMod val="75000"/>
                </a:schemeClr>
              </a:solidFill>
            </a:endParaRPr>
          </a:p>
          <a:p>
            <a:pPr marL="800100" lvl="1" indent="-342900" algn="l">
              <a:buFont typeface="Arial" panose="020B0604020202020204" pitchFamily="34" charset="0"/>
              <a:buChar char="•"/>
            </a:pPr>
            <a:r>
              <a:rPr lang="en-US" sz="2133" b="1" dirty="0">
                <a:solidFill>
                  <a:schemeClr val="accent5">
                    <a:lumMod val="75000"/>
                  </a:schemeClr>
                </a:solidFill>
              </a:rPr>
              <a:t>Property Owner(s) Names(s)</a:t>
            </a:r>
          </a:p>
          <a:p>
            <a:pPr marL="800100" lvl="1" indent="-342900" algn="l">
              <a:buFont typeface="Arial" panose="020B0604020202020204" pitchFamily="34" charset="0"/>
              <a:buChar char="•"/>
            </a:pPr>
            <a:r>
              <a:rPr lang="en-US" sz="2133" b="1" dirty="0">
                <a:solidFill>
                  <a:schemeClr val="accent5">
                    <a:lumMod val="75000"/>
                  </a:schemeClr>
                </a:solidFill>
              </a:rPr>
              <a:t>Description</a:t>
            </a:r>
          </a:p>
          <a:p>
            <a:pPr marL="800100" lvl="1" indent="-342900" algn="l">
              <a:buFont typeface="Arial" panose="020B0604020202020204" pitchFamily="34" charset="0"/>
              <a:buChar char="•"/>
            </a:pPr>
            <a:r>
              <a:rPr lang="en-US" sz="2133" b="1" dirty="0">
                <a:solidFill>
                  <a:schemeClr val="accent5">
                    <a:lumMod val="75000"/>
                  </a:schemeClr>
                </a:solidFill>
              </a:rPr>
              <a:t>Volume/Page reference where covenant is found</a:t>
            </a:r>
          </a:p>
          <a:p>
            <a:pPr marL="800100" lvl="1" indent="-342900" algn="l">
              <a:buFont typeface="Arial" panose="020B0604020202020204" pitchFamily="34" charset="0"/>
              <a:buChar char="•"/>
            </a:pPr>
            <a:r>
              <a:rPr lang="en-US" sz="2133" b="1" dirty="0">
                <a:solidFill>
                  <a:schemeClr val="accent5">
                    <a:lumMod val="75000"/>
                  </a:schemeClr>
                </a:solidFill>
              </a:rPr>
              <a:t>A </a:t>
            </a:r>
            <a:r>
              <a:rPr lang="en-US" sz="2133" b="1" i="1" dirty="0">
                <a:solidFill>
                  <a:schemeClr val="accent5">
                    <a:lumMod val="75000"/>
                  </a:schemeClr>
                </a:solidFill>
              </a:rPr>
              <a:t>Rejection </a:t>
            </a:r>
            <a:r>
              <a:rPr lang="en-US" sz="2133" b="1" dirty="0">
                <a:solidFill>
                  <a:schemeClr val="accent5">
                    <a:lumMod val="75000"/>
                  </a:schemeClr>
                </a:solidFill>
              </a:rPr>
              <a:t>or </a:t>
            </a:r>
            <a:r>
              <a:rPr lang="en-US" sz="2133" b="1" i="1" dirty="0">
                <a:solidFill>
                  <a:schemeClr val="accent5">
                    <a:lumMod val="75000"/>
                  </a:schemeClr>
                </a:solidFill>
              </a:rPr>
              <a:t>Renunciation</a:t>
            </a:r>
            <a:r>
              <a:rPr lang="en-US" sz="2133" b="1" dirty="0">
                <a:solidFill>
                  <a:schemeClr val="accent5">
                    <a:lumMod val="75000"/>
                  </a:schemeClr>
                </a:solidFill>
              </a:rPr>
              <a:t> of the Covenant</a:t>
            </a:r>
            <a:endParaRPr lang="en-US" sz="2133" b="1" i="1" dirty="0">
              <a:solidFill>
                <a:schemeClr val="accent5">
                  <a:lumMod val="75000"/>
                </a:schemeClr>
              </a:solidFill>
            </a:endParaRPr>
          </a:p>
          <a:p>
            <a:pPr marL="342900" indent="-342900" algn="l">
              <a:buFont typeface="Arial" panose="020B0604020202020204" pitchFamily="34" charset="0"/>
              <a:buChar char="•"/>
            </a:pPr>
            <a:r>
              <a:rPr lang="en-US" sz="2133" b="1" dirty="0">
                <a:solidFill>
                  <a:schemeClr val="accent5">
                    <a:lumMod val="75000"/>
                  </a:schemeClr>
                </a:solidFill>
              </a:rPr>
              <a:t>NO Recording Fees</a:t>
            </a:r>
          </a:p>
          <a:p>
            <a:pPr marL="342900" indent="-342900" algn="l">
              <a:buFont typeface="Arial" panose="020B0604020202020204" pitchFamily="34" charset="0"/>
              <a:buChar char="•"/>
            </a:pPr>
            <a:r>
              <a:rPr lang="en-US" sz="2133" b="1" dirty="0">
                <a:solidFill>
                  <a:schemeClr val="accent5">
                    <a:lumMod val="75000"/>
                  </a:schemeClr>
                </a:solidFill>
              </a:rPr>
              <a:t>NO Encumbrance on the property</a:t>
            </a:r>
            <a:endParaRPr sz="2133" b="1" dirty="0">
              <a:solidFill>
                <a:schemeClr val="accent5">
                  <a:lumMod val="75000"/>
                </a:schemeClr>
              </a:solidFill>
            </a:endParaRPr>
          </a:p>
        </p:txBody>
      </p:sp>
      <p:cxnSp>
        <p:nvCxnSpPr>
          <p:cNvPr id="291" name="Google Shape;291;p43"/>
          <p:cNvCxnSpPr/>
          <p:nvPr/>
        </p:nvCxnSpPr>
        <p:spPr>
          <a:xfrm>
            <a:off x="2980400" y="1361304"/>
            <a:ext cx="901600" cy="0"/>
          </a:xfrm>
          <a:prstGeom prst="straightConnector1">
            <a:avLst/>
          </a:prstGeom>
          <a:noFill/>
          <a:ln w="76200" cap="flat" cmpd="sng">
            <a:solidFill>
              <a:srgbClr val="81ECEC"/>
            </a:solidFill>
            <a:prstDash val="solid"/>
            <a:round/>
            <a:headEnd type="none" w="med" len="med"/>
            <a:tailEnd type="none" w="med" len="med"/>
          </a:ln>
        </p:spPr>
      </p:cxnSp>
      <p:pic>
        <p:nvPicPr>
          <p:cNvPr id="4" name="Picture 3">
            <a:extLst>
              <a:ext uri="{FF2B5EF4-FFF2-40B4-BE49-F238E27FC236}">
                <a16:creationId xmlns:a16="http://schemas.microsoft.com/office/drawing/2014/main" id="{F2568232-820C-ECDF-1641-101F8AF11AC8}"/>
              </a:ext>
            </a:extLst>
          </p:cNvPr>
          <p:cNvPicPr>
            <a:picLocks noChangeAspect="1"/>
          </p:cNvPicPr>
          <p:nvPr/>
        </p:nvPicPr>
        <p:blipFill>
          <a:blip r:embed="rId3"/>
          <a:stretch>
            <a:fillRect/>
          </a:stretch>
        </p:blipFill>
        <p:spPr>
          <a:xfrm>
            <a:off x="6265777" y="490537"/>
            <a:ext cx="5441964" cy="570071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15611" y="992767"/>
            <a:ext cx="11360800" cy="2736800"/>
          </a:xfrm>
          <a:prstGeom prst="rect">
            <a:avLst/>
          </a:prstGeom>
        </p:spPr>
        <p:txBody>
          <a:bodyPr spcFirstLastPara="1" wrap="square" lIns="121900" tIns="121900" rIns="121900" bIns="121900" anchor="b" anchorCtr="0">
            <a:normAutofit/>
          </a:bodyPr>
          <a:lstStyle/>
          <a:p>
            <a:endParaRPr/>
          </a:p>
        </p:txBody>
      </p:sp>
      <p:sp>
        <p:nvSpPr>
          <p:cNvPr id="55" name="Google Shape;55;p13"/>
          <p:cNvSpPr txBox="1">
            <a:spLocks noGrp="1"/>
          </p:cNvSpPr>
          <p:nvPr>
            <p:ph type="subTitle" idx="1"/>
          </p:nvPr>
        </p:nvSpPr>
        <p:spPr>
          <a:xfrm>
            <a:off x="415600" y="3778833"/>
            <a:ext cx="11360800" cy="1056800"/>
          </a:xfrm>
          <a:prstGeom prst="rect">
            <a:avLst/>
          </a:prstGeom>
        </p:spPr>
        <p:txBody>
          <a:bodyPr spcFirstLastPara="1" wrap="square" lIns="121900" tIns="121900" rIns="121900" bIns="121900" anchor="t" anchorCtr="0">
            <a:normAutofit/>
          </a:bodyPr>
          <a:lstStyle/>
          <a:p>
            <a:pPr marL="0" indent="0"/>
            <a:endParaRPr/>
          </a:p>
        </p:txBody>
      </p:sp>
      <p:pic>
        <p:nvPicPr>
          <p:cNvPr id="56" name="Google Shape;56;p13"/>
          <p:cNvPicPr preferRelativeResize="0"/>
          <p:nvPr/>
        </p:nvPicPr>
        <p:blipFill>
          <a:blip r:embed="rId3">
            <a:alphaModFix/>
          </a:blip>
          <a:stretch>
            <a:fillRect/>
          </a:stretch>
        </p:blipFill>
        <p:spPr>
          <a:xfrm>
            <a:off x="1" y="1"/>
            <a:ext cx="12192004" cy="6858001"/>
          </a:xfrm>
          <a:prstGeom prst="rect">
            <a:avLst/>
          </a:prstGeom>
          <a:noFill/>
          <a:ln>
            <a:noFill/>
          </a:ln>
        </p:spPr>
      </p:pic>
      <p:sp>
        <p:nvSpPr>
          <p:cNvPr id="57" name="Google Shape;57;p13"/>
          <p:cNvSpPr txBox="1"/>
          <p:nvPr/>
        </p:nvSpPr>
        <p:spPr>
          <a:xfrm>
            <a:off x="2103600" y="6011767"/>
            <a:ext cx="8306800" cy="703600"/>
          </a:xfrm>
          <a:prstGeom prst="rect">
            <a:avLst/>
          </a:prstGeom>
          <a:noFill/>
          <a:ln>
            <a:noFill/>
          </a:ln>
        </p:spPr>
        <p:txBody>
          <a:bodyPr spcFirstLastPara="1" wrap="square" lIns="121900" tIns="121900" rIns="121900" bIns="121900" anchor="t" anchorCtr="0">
            <a:noAutofit/>
          </a:bodyPr>
          <a:lstStyle/>
          <a:p>
            <a:pPr algn="ctr"/>
            <a:r>
              <a:rPr lang="en" sz="2533" dirty="0">
                <a:solidFill>
                  <a:schemeClr val="lt1"/>
                </a:solidFill>
                <a:uFill>
                  <a:noFill/>
                </a:uFill>
                <a:latin typeface="Montserrat Light"/>
                <a:ea typeface="Montserrat Light"/>
                <a:cs typeface="Montserrat Light"/>
                <a:sym typeface="Montserrat Light"/>
                <a:hlinkClick r:id="rId4">
                  <a:extLst>
                    <a:ext uri="{A12FA001-AC4F-418D-AE19-62706E023703}">
                      <ahyp:hlinkClr xmlns:ahyp="http://schemas.microsoft.com/office/drawing/2018/hyperlinkcolor" val="tx"/>
                    </a:ext>
                  </a:extLst>
                </a:hlinkClick>
              </a:rPr>
              <a:t>A film by Connecticut Public</a:t>
            </a:r>
            <a:endParaRPr sz="2533" dirty="0">
              <a:solidFill>
                <a:schemeClr val="lt1"/>
              </a:solidFill>
              <a:latin typeface="Montserrat Light"/>
              <a:ea typeface="Montserrat Light"/>
              <a:cs typeface="Montserrat Light"/>
              <a:sym typeface="Montserrat Light"/>
            </a:endParaRPr>
          </a:p>
        </p:txBody>
      </p:sp>
      <p:pic>
        <p:nvPicPr>
          <p:cNvPr id="58" name="Google Shape;58;p13"/>
          <p:cNvPicPr preferRelativeResize="0"/>
          <p:nvPr/>
        </p:nvPicPr>
        <p:blipFill rotWithShape="1">
          <a:blip r:embed="rId5">
            <a:alphaModFix/>
          </a:blip>
          <a:srcRect b="3605"/>
          <a:stretch/>
        </p:blipFill>
        <p:spPr>
          <a:xfrm>
            <a:off x="9738701" y="6042599"/>
            <a:ext cx="845167" cy="814700"/>
          </a:xfrm>
          <a:prstGeom prst="rect">
            <a:avLst/>
          </a:prstGeom>
          <a:noFill/>
          <a:ln>
            <a:noFill/>
          </a:ln>
        </p:spPr>
      </p:pic>
      <p:sp>
        <p:nvSpPr>
          <p:cNvPr id="59" name="Google Shape;59;p13"/>
          <p:cNvSpPr txBox="1"/>
          <p:nvPr/>
        </p:nvSpPr>
        <p:spPr>
          <a:xfrm>
            <a:off x="731333" y="6405700"/>
            <a:ext cx="10664800" cy="451302"/>
          </a:xfrm>
          <a:prstGeom prst="rect">
            <a:avLst/>
          </a:prstGeom>
          <a:noFill/>
          <a:ln>
            <a:noFill/>
          </a:ln>
        </p:spPr>
        <p:txBody>
          <a:bodyPr spcFirstLastPara="1" wrap="square" lIns="121900" tIns="121900" rIns="121900" bIns="121900" anchor="t" anchorCtr="0">
            <a:spAutoFit/>
          </a:bodyPr>
          <a:lstStyle/>
          <a:p>
            <a:pPr algn="ctr"/>
            <a:r>
              <a:rPr lang="en" sz="1333">
                <a:solidFill>
                  <a:schemeClr val="lt1"/>
                </a:solidFill>
                <a:latin typeface="Montserrat ExtraLight"/>
                <a:ea typeface="Montserrat ExtraLight"/>
                <a:cs typeface="Montserrat ExtraLight"/>
                <a:sym typeface="Montserrat ExtraLight"/>
              </a:rPr>
              <a:t>Director Julianne Varacchi Story Producer Sabrina Buckwalter Editor Tyler Russell</a:t>
            </a:r>
            <a:endParaRPr sz="1333">
              <a:solidFill>
                <a:schemeClr val="lt1"/>
              </a:solidFill>
              <a:latin typeface="Montserrat ExtraLight"/>
              <a:ea typeface="Montserrat ExtraLight"/>
              <a:cs typeface="Montserrat ExtraLight"/>
              <a:sym typeface="Montserrat ExtraLight"/>
            </a:endParaRPr>
          </a:p>
        </p:txBody>
      </p:sp>
      <p:pic>
        <p:nvPicPr>
          <p:cNvPr id="60" name="Google Shape;60;p13"/>
          <p:cNvPicPr preferRelativeResize="0"/>
          <p:nvPr/>
        </p:nvPicPr>
        <p:blipFill>
          <a:blip r:embed="rId6">
            <a:alphaModFix/>
          </a:blip>
          <a:stretch>
            <a:fillRect/>
          </a:stretch>
        </p:blipFill>
        <p:spPr>
          <a:xfrm>
            <a:off x="10387900" y="6107866"/>
            <a:ext cx="612368" cy="612333"/>
          </a:xfrm>
          <a:prstGeom prst="rect">
            <a:avLst/>
          </a:prstGeom>
          <a:noFill/>
          <a:ln>
            <a:noFill/>
          </a:ln>
        </p:spPr>
      </p:pic>
      <p:pic>
        <p:nvPicPr>
          <p:cNvPr id="61" name="Google Shape;61;p13"/>
          <p:cNvPicPr preferRelativeResize="0"/>
          <p:nvPr/>
        </p:nvPicPr>
        <p:blipFill>
          <a:blip r:embed="rId7">
            <a:alphaModFix/>
          </a:blip>
          <a:stretch>
            <a:fillRect/>
          </a:stretch>
        </p:blipFill>
        <p:spPr>
          <a:xfrm>
            <a:off x="11022764" y="6220418"/>
            <a:ext cx="1029800" cy="4321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4" name="Google Shape;193;p32">
            <a:extLst>
              <a:ext uri="{FF2B5EF4-FFF2-40B4-BE49-F238E27FC236}">
                <a16:creationId xmlns:a16="http://schemas.microsoft.com/office/drawing/2014/main" id="{516DE60A-526E-BFAD-C3C1-B64F5E87C142}"/>
              </a:ext>
            </a:extLst>
          </p:cNvPr>
          <p:cNvSpPr txBox="1">
            <a:spLocks noGrp="1"/>
          </p:cNvSpPr>
          <p:nvPr>
            <p:ph type="subTitle" idx="1"/>
          </p:nvPr>
        </p:nvSpPr>
        <p:spPr>
          <a:xfrm>
            <a:off x="3404175" y="1733550"/>
            <a:ext cx="4890914" cy="4991099"/>
          </a:xfrm>
          <a:prstGeom prst="rect">
            <a:avLst/>
          </a:prstGeom>
          <a:noFill/>
          <a:ln w="9525" cap="flat" cmpd="sng">
            <a:noFill/>
            <a:prstDash val="solid"/>
            <a:round/>
            <a:headEnd type="none" w="sm" len="sm"/>
            <a:tailEnd type="none" w="sm" len="sm"/>
          </a:ln>
        </p:spPr>
        <p:txBody>
          <a:bodyPr spcFirstLastPara="1" wrap="square" lIns="121900" tIns="121900" rIns="121900" bIns="121900" numCol="1"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Ubuntu"/>
              <a:buNone/>
              <a:defRPr sz="3600" b="1" i="0" u="none" strike="noStrike" cap="none">
                <a:solidFill>
                  <a:schemeClr val="dk1"/>
                </a:solidFill>
                <a:latin typeface="Ubuntu"/>
                <a:ea typeface="Ubuntu"/>
                <a:cs typeface="Ubuntu"/>
                <a:sym typeface="Ubuntu"/>
              </a:defRPr>
            </a:lvl1pPr>
            <a:lvl2pPr marR="0" lvl="1"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2pPr>
            <a:lvl3pPr marR="0" lvl="2"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3pPr>
            <a:lvl4pPr marR="0" lvl="3"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4pPr>
            <a:lvl5pPr marR="0" lvl="4"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5pPr>
            <a:lvl6pPr marR="0" lvl="5"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6pPr>
            <a:lvl7pPr marR="0" lvl="6"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7pPr>
            <a:lvl8pPr marR="0" lvl="7"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8pPr>
            <a:lvl9pPr marR="0" lvl="8" algn="ctr" rtl="0">
              <a:lnSpc>
                <a:spcPct val="100000"/>
              </a:lnSpc>
              <a:spcBef>
                <a:spcPts val="0"/>
              </a:spcBef>
              <a:spcAft>
                <a:spcPts val="0"/>
              </a:spcAft>
              <a:buClr>
                <a:srgbClr val="434343"/>
              </a:buClr>
              <a:buSzPts val="6000"/>
              <a:buFont typeface="Arvo"/>
              <a:buNone/>
              <a:defRPr sz="6000" b="0" i="0" u="none" strike="noStrike" cap="none">
                <a:solidFill>
                  <a:srgbClr val="434343"/>
                </a:solidFill>
                <a:latin typeface="Arvo"/>
                <a:ea typeface="Arvo"/>
                <a:cs typeface="Arvo"/>
                <a:sym typeface="Arvo"/>
              </a:defRPr>
            </a:lvl9pPr>
          </a:lstStyle>
          <a:p>
            <a:pPr algn="ctr" defTabSz="1219170">
              <a:lnSpc>
                <a:spcPct val="115000"/>
              </a:lnSpc>
              <a:buClr>
                <a:srgbClr val="434343"/>
              </a:buClr>
              <a:buSzPts val="1100"/>
            </a:pPr>
            <a:r>
              <a:rPr lang="en-US" sz="1867" b="0" kern="0" dirty="0">
                <a:solidFill>
                  <a:srgbClr val="81ECEC">
                    <a:lumMod val="50000"/>
                  </a:srgbClr>
                </a:solidFill>
              </a:rPr>
              <a:t>     Jack Dougherty</a:t>
            </a:r>
            <a:r>
              <a:rPr lang="en-US" sz="1867" b="0" dirty="0">
                <a:solidFill>
                  <a:srgbClr val="81ECEC">
                    <a:lumMod val="50000"/>
                  </a:srgbClr>
                </a:solidFill>
              </a:rPr>
              <a:t> John.Dougherty@trincoll.edu</a:t>
            </a:r>
          </a:p>
          <a:p>
            <a:pPr algn="ctr" defTabSz="1219170">
              <a:lnSpc>
                <a:spcPct val="115000"/>
              </a:lnSpc>
              <a:buClr>
                <a:srgbClr val="434343"/>
              </a:buClr>
              <a:buSzPts val="1100"/>
            </a:pPr>
            <a:r>
              <a:rPr lang="en-US" sz="1867" b="0" kern="0" dirty="0">
                <a:solidFill>
                  <a:srgbClr val="81ECEC">
                    <a:lumMod val="50000"/>
                  </a:srgbClr>
                </a:solidFill>
              </a:rPr>
              <a:t> </a:t>
            </a:r>
          </a:p>
          <a:p>
            <a:pPr algn="ctr" defTabSz="1219170">
              <a:lnSpc>
                <a:spcPct val="115000"/>
              </a:lnSpc>
              <a:buClr>
                <a:srgbClr val="434343"/>
              </a:buClr>
              <a:buSzPts val="1100"/>
            </a:pPr>
            <a:r>
              <a:rPr lang="en-US" sz="1867" b="0" kern="0" dirty="0">
                <a:solidFill>
                  <a:srgbClr val="81ECEC">
                    <a:lumMod val="50000"/>
                  </a:srgbClr>
                </a:solidFill>
              </a:rPr>
              <a:t>    June Gold, Esq. JuneGoldDeed@gmail.com</a:t>
            </a:r>
          </a:p>
          <a:p>
            <a:pPr algn="ctr" defTabSz="1219170">
              <a:lnSpc>
                <a:spcPct val="115000"/>
              </a:lnSpc>
              <a:buClr>
                <a:srgbClr val="434343"/>
              </a:buClr>
              <a:buSzPts val="1100"/>
            </a:pPr>
            <a:endParaRPr lang="en-US" sz="1600" b="0" kern="0" dirty="0">
              <a:solidFill>
                <a:srgbClr val="81ECEC">
                  <a:lumMod val="50000"/>
                </a:srgbClr>
              </a:solidFill>
            </a:endParaRPr>
          </a:p>
          <a:p>
            <a:pPr algn="ctr" defTabSz="1219170">
              <a:lnSpc>
                <a:spcPct val="115000"/>
              </a:lnSpc>
              <a:buClr>
                <a:srgbClr val="434343"/>
              </a:buClr>
              <a:buSzPts val="1100"/>
            </a:pPr>
            <a:r>
              <a:rPr lang="en-US" sz="1867" b="0" kern="0" dirty="0">
                <a:solidFill>
                  <a:srgbClr val="81ECEC">
                    <a:lumMod val="50000"/>
                  </a:srgbClr>
                </a:solidFill>
              </a:rPr>
              <a:t>     David K. Ware, Attorney DaveWareDeed@gmail.com</a:t>
            </a:r>
          </a:p>
          <a:p>
            <a:pPr algn="ctr" defTabSz="1219170">
              <a:lnSpc>
                <a:spcPct val="115000"/>
              </a:lnSpc>
              <a:buClr>
                <a:srgbClr val="434343"/>
              </a:buClr>
              <a:buSzPts val="1100"/>
            </a:pPr>
            <a:endParaRPr lang="en-US" sz="1600" b="0" kern="0" dirty="0">
              <a:solidFill>
                <a:srgbClr val="81ECEC">
                  <a:lumMod val="50000"/>
                </a:srgbClr>
              </a:solidFill>
            </a:endParaRPr>
          </a:p>
          <a:p>
            <a:pPr algn="ctr" defTabSz="1219170">
              <a:lnSpc>
                <a:spcPct val="115000"/>
              </a:lnSpc>
              <a:buClr>
                <a:srgbClr val="434343"/>
              </a:buClr>
              <a:buSzPts val="1100"/>
            </a:pPr>
            <a:r>
              <a:rPr lang="en-US" sz="1867" b="0" kern="0" dirty="0">
                <a:solidFill>
                  <a:srgbClr val="81ECEC">
                    <a:lumMod val="50000"/>
                  </a:srgbClr>
                </a:solidFill>
              </a:rPr>
              <a:t>    Sabrina Buckwalter</a:t>
            </a:r>
            <a:r>
              <a:rPr lang="en-US" sz="1867" b="0" dirty="0">
                <a:solidFill>
                  <a:srgbClr val="81ECEC">
                    <a:lumMod val="50000"/>
                  </a:srgbClr>
                </a:solidFill>
              </a:rPr>
              <a:t>, CT Public SabrinaBuckwalter@ctpublic.org</a:t>
            </a:r>
          </a:p>
          <a:p>
            <a:pPr algn="ctr" defTabSz="1219170">
              <a:lnSpc>
                <a:spcPct val="115000"/>
              </a:lnSpc>
              <a:buClr>
                <a:srgbClr val="434343"/>
              </a:buClr>
              <a:buSzPts val="1100"/>
            </a:pPr>
            <a:endParaRPr lang="en-US" sz="1867" b="0" dirty="0">
              <a:solidFill>
                <a:srgbClr val="81ECEC">
                  <a:lumMod val="50000"/>
                </a:srgbClr>
              </a:solidFill>
            </a:endParaRPr>
          </a:p>
          <a:p>
            <a:pPr marL="0" marR="0" lvl="0" indent="0" algn="ctr" defTabSz="914400" rtl="0" eaLnBrk="1" fontAlgn="auto" latinLnBrk="0" hangingPunct="1">
              <a:lnSpc>
                <a:spcPct val="100000"/>
              </a:lnSpc>
              <a:spcBef>
                <a:spcPts val="0"/>
              </a:spcBef>
              <a:spcAft>
                <a:spcPts val="0"/>
              </a:spcAft>
              <a:buClr>
                <a:srgbClr val="999999"/>
              </a:buClr>
              <a:buSzPts val="1400"/>
              <a:buFont typeface="Ubuntu Light"/>
              <a:buNone/>
              <a:tabLst/>
              <a:defRPr/>
            </a:pPr>
            <a:r>
              <a:rPr lang="en-US" sz="1867" b="0" dirty="0">
                <a:solidFill>
                  <a:srgbClr val="81ECEC">
                    <a:lumMod val="50000"/>
                  </a:srgbClr>
                </a:solidFill>
                <a:latin typeface="Ubuntu Light"/>
                <a:sym typeface="Ubuntu Light"/>
              </a:rPr>
              <a:t>       </a:t>
            </a:r>
            <a:r>
              <a:rPr kumimoji="0" lang="en-US" sz="3200" b="1" i="0" u="none" strike="noStrike" kern="0" cap="none" spc="0" normalizeH="0" baseline="0" noProof="0" dirty="0">
                <a:ln>
                  <a:noFill/>
                </a:ln>
                <a:solidFill>
                  <a:schemeClr val="accent6">
                    <a:lumMod val="25000"/>
                  </a:schemeClr>
                </a:solidFill>
                <a:effectLst/>
                <a:uLnTx/>
                <a:uFillTx/>
                <a:latin typeface="Ubuntu Light"/>
                <a:sym typeface="Ubuntu Light"/>
                <a:hlinkClick r:id="rId2">
                  <a:extLst>
                    <a:ext uri="{A12FA001-AC4F-418D-AE19-62706E023703}">
                      <ahyp:hlinkClr xmlns:ahyp="http://schemas.microsoft.com/office/drawing/2018/hyperlinkcolor" val="tx"/>
                    </a:ext>
                  </a:extLst>
                </a:hlinkClick>
              </a:rPr>
              <a:t>myCTdeed.com</a:t>
            </a:r>
            <a:endParaRPr kumimoji="0" lang="en-US" sz="3200" b="1" i="0" u="none" strike="noStrike" kern="0" cap="none" spc="0" normalizeH="0" baseline="0" noProof="0" dirty="0">
              <a:ln>
                <a:noFill/>
              </a:ln>
              <a:solidFill>
                <a:schemeClr val="accent6">
                  <a:lumMod val="25000"/>
                </a:schemeClr>
              </a:solidFill>
              <a:effectLst/>
              <a:uLnTx/>
              <a:uFillTx/>
              <a:latin typeface="Ubuntu Light"/>
              <a:sym typeface="Ubuntu Light"/>
            </a:endParaRPr>
          </a:p>
          <a:p>
            <a:pPr algn="r" defTabSz="1219170">
              <a:lnSpc>
                <a:spcPct val="115000"/>
              </a:lnSpc>
              <a:buClr>
                <a:srgbClr val="434343"/>
              </a:buClr>
              <a:buSzPts val="1100"/>
            </a:pPr>
            <a:endParaRPr lang="en-US" sz="1867" b="0" kern="0" dirty="0">
              <a:solidFill>
                <a:srgbClr val="81ECEC">
                  <a:lumMod val="50000"/>
                </a:srgbClr>
              </a:solidFill>
            </a:endParaRPr>
          </a:p>
          <a:p>
            <a:pPr algn="r" defTabSz="1219170">
              <a:lnSpc>
                <a:spcPct val="115000"/>
              </a:lnSpc>
              <a:buClr>
                <a:srgbClr val="434343"/>
              </a:buClr>
              <a:buSzPts val="1100"/>
            </a:pPr>
            <a:endParaRPr lang="en-US" sz="1867" b="0" kern="0" dirty="0">
              <a:solidFill>
                <a:srgbClr val="81ECEC">
                  <a:lumMod val="50000"/>
                </a:srgbClr>
              </a:solidFill>
            </a:endParaRPr>
          </a:p>
        </p:txBody>
      </p:sp>
      <p:pic>
        <p:nvPicPr>
          <p:cNvPr id="3" name="Picture 2">
            <a:extLst>
              <a:ext uri="{FF2B5EF4-FFF2-40B4-BE49-F238E27FC236}">
                <a16:creationId xmlns:a16="http://schemas.microsoft.com/office/drawing/2014/main" id="{9D59BD7D-E0AD-30D1-F7E9-AE1E9C72865A}"/>
              </a:ext>
            </a:extLst>
          </p:cNvPr>
          <p:cNvPicPr>
            <a:picLocks noChangeAspect="1"/>
          </p:cNvPicPr>
          <p:nvPr/>
        </p:nvPicPr>
        <p:blipFill>
          <a:blip r:embed="rId3"/>
          <a:stretch>
            <a:fillRect/>
          </a:stretch>
        </p:blipFill>
        <p:spPr>
          <a:xfrm>
            <a:off x="682600" y="2120900"/>
            <a:ext cx="3284563" cy="3278861"/>
          </a:xfrm>
          <a:prstGeom prst="rect">
            <a:avLst/>
          </a:prstGeom>
        </p:spPr>
      </p:pic>
      <p:pic>
        <p:nvPicPr>
          <p:cNvPr id="5" name="Picture 4">
            <a:extLst>
              <a:ext uri="{FF2B5EF4-FFF2-40B4-BE49-F238E27FC236}">
                <a16:creationId xmlns:a16="http://schemas.microsoft.com/office/drawing/2014/main" id="{E6616988-CA72-F3EC-65E5-C43F87F1FFF5}"/>
              </a:ext>
            </a:extLst>
          </p:cNvPr>
          <p:cNvPicPr>
            <a:picLocks noChangeAspect="1"/>
          </p:cNvPicPr>
          <p:nvPr/>
        </p:nvPicPr>
        <p:blipFill>
          <a:blip r:embed="rId4"/>
          <a:stretch>
            <a:fillRect/>
          </a:stretch>
        </p:blipFill>
        <p:spPr>
          <a:xfrm flipH="1">
            <a:off x="8358235" y="2119829"/>
            <a:ext cx="3286029" cy="3279932"/>
          </a:xfrm>
          <a:prstGeom prst="rect">
            <a:avLst/>
          </a:prstGeom>
        </p:spPr>
      </p:pic>
      <p:sp>
        <p:nvSpPr>
          <p:cNvPr id="6" name="TextBox 5">
            <a:extLst>
              <a:ext uri="{FF2B5EF4-FFF2-40B4-BE49-F238E27FC236}">
                <a16:creationId xmlns:a16="http://schemas.microsoft.com/office/drawing/2014/main" id="{6D3BE7B1-6A48-121D-E6B2-296A8C4386C5}"/>
              </a:ext>
            </a:extLst>
          </p:cNvPr>
          <p:cNvSpPr txBox="1"/>
          <p:nvPr/>
        </p:nvSpPr>
        <p:spPr>
          <a:xfrm>
            <a:off x="3993462" y="762971"/>
            <a:ext cx="4205075" cy="769441"/>
          </a:xfrm>
          <a:prstGeom prst="rect">
            <a:avLst/>
          </a:prstGeom>
          <a:noFill/>
        </p:spPr>
        <p:txBody>
          <a:bodyPr wrap="square" rtlCol="0">
            <a:spAutoFit/>
          </a:bodyPr>
          <a:lstStyle/>
          <a:p>
            <a:pPr algn="ctr"/>
            <a:r>
              <a:rPr lang="en-US" sz="4400" dirty="0">
                <a:solidFill>
                  <a:schemeClr val="accent6">
                    <a:lumMod val="25000"/>
                  </a:schemeClr>
                </a:solidFill>
                <a:latin typeface="Ubuntu" panose="020B0504030602030204" pitchFamily="34" charset="0"/>
              </a:rPr>
              <a:t>Thank you!</a:t>
            </a:r>
          </a:p>
        </p:txBody>
      </p:sp>
    </p:spTree>
    <p:extLst>
      <p:ext uri="{BB962C8B-B14F-4D97-AF65-F5344CB8AC3E}">
        <p14:creationId xmlns:p14="http://schemas.microsoft.com/office/powerpoint/2010/main" val="350142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55"/>
        <p:cNvGrpSpPr/>
        <p:nvPr/>
      </p:nvGrpSpPr>
      <p:grpSpPr>
        <a:xfrm>
          <a:off x="0" y="0"/>
          <a:ext cx="0" cy="0"/>
          <a:chOff x="0" y="0"/>
          <a:chExt cx="0" cy="0"/>
        </a:xfrm>
      </p:grpSpPr>
      <p:sp>
        <p:nvSpPr>
          <p:cNvPr id="256" name="Google Shape;256;p40"/>
          <p:cNvSpPr txBox="1">
            <a:spLocks noGrp="1"/>
          </p:cNvSpPr>
          <p:nvPr>
            <p:ph type="title" idx="4"/>
          </p:nvPr>
        </p:nvSpPr>
        <p:spPr>
          <a:xfrm>
            <a:off x="-15800" y="1236100"/>
            <a:ext cx="12192000" cy="643200"/>
          </a:xfrm>
          <a:prstGeom prst="rect">
            <a:avLst/>
          </a:prstGeom>
        </p:spPr>
        <p:txBody>
          <a:bodyPr spcFirstLastPara="1" wrap="square" lIns="121900" tIns="121900" rIns="121900" bIns="121900" anchor="t" anchorCtr="0">
            <a:noAutofit/>
          </a:bodyPr>
          <a:lstStyle/>
          <a:p>
            <a:r>
              <a:rPr lang="en-US" sz="3200" dirty="0">
                <a:solidFill>
                  <a:schemeClr val="accent6">
                    <a:lumMod val="25000"/>
                  </a:schemeClr>
                </a:solidFill>
              </a:rPr>
              <a:t>Two Public Histories of Housing in Connecticut</a:t>
            </a:r>
          </a:p>
        </p:txBody>
      </p:sp>
      <p:sp>
        <p:nvSpPr>
          <p:cNvPr id="257" name="Google Shape;257;p40"/>
          <p:cNvSpPr txBox="1">
            <a:spLocks noGrp="1"/>
          </p:cNvSpPr>
          <p:nvPr>
            <p:ph type="sldNum" idx="12"/>
          </p:nvPr>
        </p:nvSpPr>
        <p:spPr>
          <a:xfrm>
            <a:off x="11398211" y="6217623"/>
            <a:ext cx="731600" cy="524800"/>
          </a:xfrm>
          <a:prstGeom prst="rect">
            <a:avLst/>
          </a:prstGeom>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fld id="{00000000-1234-1234-1234-123412341234}" type="slidenum">
              <a:rPr kumimoji="0" lang="es" sz="1600" b="0" i="0" u="none" strike="noStrike" kern="0" cap="none" spc="0" normalizeH="0" baseline="0" noProof="0">
                <a:ln>
                  <a:noFill/>
                </a:ln>
                <a:solidFill>
                  <a:srgbClr val="CCCCCC"/>
                </a:solidFill>
                <a:effectLst/>
                <a:uLnTx/>
                <a:uFillTx/>
                <a:latin typeface="Arvo"/>
                <a:sym typeface="Arvo"/>
              </a:rPr>
              <a:pPr marL="0" marR="0" lvl="0" indent="0" algn="l" defTabSz="1219170" rtl="0" eaLnBrk="1" fontAlgn="auto" latinLnBrk="0" hangingPunct="1">
                <a:lnSpc>
                  <a:spcPct val="100000"/>
                </a:lnSpc>
                <a:spcBef>
                  <a:spcPts val="0"/>
                </a:spcBef>
                <a:spcAft>
                  <a:spcPts val="0"/>
                </a:spcAft>
                <a:buClr>
                  <a:srgbClr val="000000"/>
                </a:buClr>
                <a:buSzTx/>
                <a:buFontTx/>
                <a:buNone/>
                <a:tabLst/>
                <a:defRPr/>
              </a:pPr>
              <a:t>2</a:t>
            </a:fld>
            <a:endParaRPr kumimoji="0" sz="1600" b="0" i="0" u="none" strike="noStrike" kern="0" cap="none" spc="0" normalizeH="0" baseline="0" noProof="0">
              <a:ln>
                <a:noFill/>
              </a:ln>
              <a:solidFill>
                <a:srgbClr val="CCCCCC"/>
              </a:solidFill>
              <a:effectLst/>
              <a:uLnTx/>
              <a:uFillTx/>
              <a:latin typeface="Arvo"/>
              <a:sym typeface="Arvo"/>
            </a:endParaRPr>
          </a:p>
        </p:txBody>
      </p:sp>
      <p:cxnSp>
        <p:nvCxnSpPr>
          <p:cNvPr id="258" name="Google Shape;258;p40"/>
          <p:cNvCxnSpPr/>
          <p:nvPr/>
        </p:nvCxnSpPr>
        <p:spPr>
          <a:xfrm>
            <a:off x="6067400" y="2588567"/>
            <a:ext cx="0" cy="2570000"/>
          </a:xfrm>
          <a:prstGeom prst="straightConnector1">
            <a:avLst/>
          </a:prstGeom>
          <a:noFill/>
          <a:ln w="38100" cap="flat" cmpd="sng">
            <a:solidFill>
              <a:srgbClr val="81ECEC"/>
            </a:solidFill>
            <a:prstDash val="solid"/>
            <a:round/>
            <a:headEnd type="none" w="med" len="med"/>
            <a:tailEnd type="none" w="med" len="med"/>
          </a:ln>
        </p:spPr>
      </p:cxnSp>
      <p:sp>
        <p:nvSpPr>
          <p:cNvPr id="259" name="Google Shape;259;p40"/>
          <p:cNvSpPr txBox="1">
            <a:spLocks noGrp="1"/>
          </p:cNvSpPr>
          <p:nvPr>
            <p:ph type="ctrTitle"/>
          </p:nvPr>
        </p:nvSpPr>
        <p:spPr>
          <a:xfrm>
            <a:off x="1484304" y="2095400"/>
            <a:ext cx="4226000" cy="859600"/>
          </a:xfrm>
          <a:prstGeom prst="rect">
            <a:avLst/>
          </a:prstGeom>
        </p:spPr>
        <p:txBody>
          <a:bodyPr spcFirstLastPara="1" wrap="square" lIns="121900" tIns="121900" rIns="121900" bIns="121900" anchor="b" anchorCtr="0">
            <a:noAutofit/>
          </a:bodyPr>
          <a:lstStyle/>
          <a:p>
            <a:pPr algn="ctr"/>
            <a:r>
              <a:rPr lang="es" dirty="0">
                <a:solidFill>
                  <a:schemeClr val="accent6">
                    <a:lumMod val="25000"/>
                  </a:schemeClr>
                </a:solidFill>
                <a:latin typeface="Ubuntu" panose="020F0502020204030204" pitchFamily="34" charset="0"/>
                <a:ea typeface="Ubuntu Medium"/>
                <a:cs typeface="Ubuntu Medium"/>
                <a:sym typeface="Ubuntu Medium"/>
              </a:rPr>
              <a:t>Part 1:</a:t>
            </a:r>
            <a:endParaRPr dirty="0">
              <a:solidFill>
                <a:schemeClr val="accent6">
                  <a:lumMod val="25000"/>
                </a:schemeClr>
              </a:solidFill>
              <a:latin typeface="Ubuntu" panose="020F0502020204030204" pitchFamily="34" charset="0"/>
            </a:endParaRPr>
          </a:p>
        </p:txBody>
      </p:sp>
      <p:sp>
        <p:nvSpPr>
          <p:cNvPr id="260" name="Google Shape;260;p40"/>
          <p:cNvSpPr txBox="1">
            <a:spLocks noGrp="1"/>
          </p:cNvSpPr>
          <p:nvPr>
            <p:ph type="subTitle" idx="1"/>
          </p:nvPr>
        </p:nvSpPr>
        <p:spPr>
          <a:xfrm>
            <a:off x="1484300" y="2902667"/>
            <a:ext cx="4135200" cy="3160676"/>
          </a:xfrm>
          <a:prstGeom prst="rect">
            <a:avLst/>
          </a:prstGeom>
        </p:spPr>
        <p:txBody>
          <a:bodyPr spcFirstLastPara="1" wrap="square" lIns="121900" tIns="121900" rIns="121900" bIns="121900" anchor="t" anchorCtr="0">
            <a:noAutofit/>
          </a:bodyPr>
          <a:lstStyle/>
          <a:p>
            <a:pPr marL="0" indent="0" algn="ctr"/>
            <a:r>
              <a:rPr lang="es" sz="3200" dirty="0">
                <a:solidFill>
                  <a:schemeClr val="bg2"/>
                </a:solidFill>
              </a:rPr>
              <a:t>How to find and reject racist covenants in Connecticut Town Land Records</a:t>
            </a:r>
          </a:p>
          <a:p>
            <a:pPr marL="0" indent="0" algn="ctr"/>
            <a:r>
              <a:rPr lang="es" sz="3200" b="1" dirty="0">
                <a:solidFill>
                  <a:schemeClr val="bg2"/>
                </a:solidFill>
                <a:hlinkClick r:id="rId3"/>
              </a:rPr>
              <a:t>myCTdeed.com</a:t>
            </a:r>
            <a:endParaRPr sz="3200" b="1" dirty="0">
              <a:solidFill>
                <a:schemeClr val="bg2"/>
              </a:solidFill>
            </a:endParaRPr>
          </a:p>
        </p:txBody>
      </p:sp>
      <p:sp>
        <p:nvSpPr>
          <p:cNvPr id="261" name="Google Shape;261;p40"/>
          <p:cNvSpPr txBox="1">
            <a:spLocks noGrp="1"/>
          </p:cNvSpPr>
          <p:nvPr>
            <p:ph type="ctrTitle" idx="2"/>
          </p:nvPr>
        </p:nvSpPr>
        <p:spPr>
          <a:xfrm>
            <a:off x="6424504" y="2095400"/>
            <a:ext cx="4226000" cy="859600"/>
          </a:xfrm>
          <a:prstGeom prst="rect">
            <a:avLst/>
          </a:prstGeom>
        </p:spPr>
        <p:txBody>
          <a:bodyPr spcFirstLastPara="1" wrap="square" lIns="121900" tIns="121900" rIns="121900" bIns="121900" anchor="b" anchorCtr="0">
            <a:noAutofit/>
          </a:bodyPr>
          <a:lstStyle/>
          <a:p>
            <a:pPr algn="ctr"/>
            <a:r>
              <a:rPr lang="es" dirty="0">
                <a:solidFill>
                  <a:schemeClr val="accent6">
                    <a:lumMod val="25000"/>
                  </a:schemeClr>
                </a:solidFill>
              </a:rPr>
              <a:t>Part 2:</a:t>
            </a:r>
            <a:endParaRPr dirty="0">
              <a:solidFill>
                <a:schemeClr val="accent6">
                  <a:lumMod val="25000"/>
                </a:schemeClr>
              </a:solidFill>
            </a:endParaRPr>
          </a:p>
        </p:txBody>
      </p:sp>
      <p:sp>
        <p:nvSpPr>
          <p:cNvPr id="262" name="Google Shape;262;p40"/>
          <p:cNvSpPr txBox="1">
            <a:spLocks noGrp="1"/>
          </p:cNvSpPr>
          <p:nvPr>
            <p:ph type="subTitle" idx="3"/>
          </p:nvPr>
        </p:nvSpPr>
        <p:spPr>
          <a:xfrm>
            <a:off x="6424500" y="2902667"/>
            <a:ext cx="4135200" cy="2830400"/>
          </a:xfrm>
          <a:prstGeom prst="rect">
            <a:avLst/>
          </a:prstGeom>
        </p:spPr>
        <p:txBody>
          <a:bodyPr spcFirstLastPara="1" wrap="square" lIns="121900" tIns="121900" rIns="121900" bIns="121900" anchor="t" anchorCtr="0">
            <a:noAutofit/>
          </a:bodyPr>
          <a:lstStyle/>
          <a:p>
            <a:pPr marL="0" indent="0" algn="ctr"/>
            <a:r>
              <a:rPr lang="es" sz="3200" dirty="0">
                <a:solidFill>
                  <a:schemeClr val="bg2"/>
                </a:solidFill>
              </a:rPr>
              <a:t>Fighting for Home: How Housing Policy Keeps Connecticut Segregated</a:t>
            </a:r>
          </a:p>
          <a:p>
            <a:pPr marL="0" indent="0" algn="ctr"/>
            <a:r>
              <a:rPr lang="es" sz="3200" dirty="0">
                <a:solidFill>
                  <a:schemeClr val="bg2"/>
                </a:solidFill>
              </a:rPr>
              <a:t>Airs 6/27 !</a:t>
            </a:r>
            <a:endParaRPr sz="3200" dirty="0">
              <a:solidFill>
                <a:schemeClr val="bg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4" name="Picture 3">
            <a:extLst>
              <a:ext uri="{FF2B5EF4-FFF2-40B4-BE49-F238E27FC236}">
                <a16:creationId xmlns:a16="http://schemas.microsoft.com/office/drawing/2014/main" id="{CA96537F-2397-0B74-00FC-888A2571978B}"/>
              </a:ext>
            </a:extLst>
          </p:cNvPr>
          <p:cNvPicPr>
            <a:picLocks noChangeAspect="1"/>
          </p:cNvPicPr>
          <p:nvPr/>
        </p:nvPicPr>
        <p:blipFill>
          <a:blip r:embed="rId3"/>
          <a:stretch>
            <a:fillRect/>
          </a:stretch>
        </p:blipFill>
        <p:spPr>
          <a:xfrm>
            <a:off x="5490383" y="919530"/>
            <a:ext cx="1849565" cy="1881612"/>
          </a:xfrm>
          <a:prstGeom prst="rect">
            <a:avLst/>
          </a:prstGeom>
        </p:spPr>
      </p:pic>
      <p:sp>
        <p:nvSpPr>
          <p:cNvPr id="749" name="Google Shape;749;p55"/>
          <p:cNvSpPr/>
          <p:nvPr/>
        </p:nvSpPr>
        <p:spPr>
          <a:xfrm>
            <a:off x="4846767" y="796968"/>
            <a:ext cx="3136800" cy="2632033"/>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0" name="Google Shape;750;p55"/>
          <p:cNvSpPr/>
          <p:nvPr/>
        </p:nvSpPr>
        <p:spPr>
          <a:xfrm>
            <a:off x="8149000" y="796968"/>
            <a:ext cx="3136800" cy="2632033"/>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999999"/>
              </a:solidFill>
              <a:latin typeface="Arial"/>
              <a:cs typeface="Arial"/>
              <a:sym typeface="Arial"/>
            </a:endParaRPr>
          </a:p>
        </p:txBody>
      </p:sp>
      <p:sp>
        <p:nvSpPr>
          <p:cNvPr id="751" name="Google Shape;751;p55"/>
          <p:cNvSpPr/>
          <p:nvPr/>
        </p:nvSpPr>
        <p:spPr>
          <a:xfrm>
            <a:off x="4846767" y="3601434"/>
            <a:ext cx="3136800" cy="2616189"/>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2" name="Google Shape;752;p55"/>
          <p:cNvSpPr/>
          <p:nvPr/>
        </p:nvSpPr>
        <p:spPr>
          <a:xfrm>
            <a:off x="8149000" y="3601434"/>
            <a:ext cx="3136800" cy="2616189"/>
          </a:xfrm>
          <a:prstGeom prst="rect">
            <a:avLst/>
          </a:prstGeom>
          <a:noFill/>
          <a:ln w="28575" cap="flat" cmpd="sng">
            <a:solidFill>
              <a:srgbClr val="81ECEC"/>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753" name="Google Shape;753;p55"/>
          <p:cNvSpPr txBox="1"/>
          <p:nvPr/>
        </p:nvSpPr>
        <p:spPr>
          <a:xfrm>
            <a:off x="7941905" y="2867252"/>
            <a:ext cx="3343139" cy="498843"/>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s" sz="1867" b="1" kern="0" dirty="0">
                <a:solidFill>
                  <a:srgbClr val="2BC7C7">
                    <a:lumMod val="50000"/>
                  </a:srgbClr>
                </a:solidFill>
                <a:latin typeface="Ubuntu"/>
                <a:ea typeface="Ubuntu"/>
                <a:cs typeface="Ubuntu"/>
                <a:sym typeface="Ubuntu"/>
              </a:rPr>
              <a:t>Woodbridge 1958</a:t>
            </a:r>
            <a:br>
              <a:rPr lang="es" sz="1867" b="1" kern="0" dirty="0">
                <a:solidFill>
                  <a:srgbClr val="1E8A82">
                    <a:lumMod val="50000"/>
                  </a:srgbClr>
                </a:solidFill>
                <a:latin typeface="Ubuntu"/>
                <a:ea typeface="Ubuntu"/>
                <a:cs typeface="Ubuntu"/>
                <a:sym typeface="Ubuntu"/>
              </a:rPr>
            </a:br>
            <a:endParaRPr sz="1600" b="1" kern="0" dirty="0">
              <a:solidFill>
                <a:srgbClr val="1E8A82">
                  <a:lumMod val="50000"/>
                </a:srgbClr>
              </a:solidFill>
              <a:latin typeface="Ubuntu"/>
              <a:ea typeface="Ubuntu"/>
              <a:cs typeface="Ubuntu"/>
              <a:sym typeface="Ubuntu"/>
            </a:endParaRPr>
          </a:p>
        </p:txBody>
      </p:sp>
      <p:sp>
        <p:nvSpPr>
          <p:cNvPr id="758" name="Google Shape;758;p55"/>
          <p:cNvSpPr txBox="1">
            <a:spLocks noGrp="1"/>
          </p:cNvSpPr>
          <p:nvPr>
            <p:ph type="title"/>
          </p:nvPr>
        </p:nvSpPr>
        <p:spPr>
          <a:xfrm>
            <a:off x="942573" y="1001383"/>
            <a:ext cx="3394400" cy="2223200"/>
          </a:xfrm>
          <a:prstGeom prst="rect">
            <a:avLst/>
          </a:prstGeom>
        </p:spPr>
        <p:txBody>
          <a:bodyPr spcFirstLastPara="1" wrap="square" lIns="121900" tIns="121900" rIns="121900" bIns="121900" anchor="ctr" anchorCtr="0">
            <a:noAutofit/>
          </a:bodyPr>
          <a:lstStyle/>
          <a:p>
            <a:pPr>
              <a:buSzPts val="1100"/>
            </a:pPr>
            <a:r>
              <a:rPr lang="es" sz="2933" dirty="0">
                <a:solidFill>
                  <a:schemeClr val="accent6">
                    <a:lumMod val="25000"/>
                  </a:schemeClr>
                </a:solidFill>
              </a:rPr>
              <a:t>These Connecticut homes have something in common…</a:t>
            </a:r>
            <a:endParaRPr sz="1333" b="0" dirty="0">
              <a:solidFill>
                <a:schemeClr val="accent6">
                  <a:lumMod val="25000"/>
                </a:schemeClr>
              </a:solidFill>
              <a:latin typeface="Ubuntu Light"/>
              <a:ea typeface="Ubuntu Light"/>
              <a:cs typeface="Ubuntu Light"/>
              <a:sym typeface="Ubuntu Light"/>
            </a:endParaRPr>
          </a:p>
        </p:txBody>
      </p:sp>
      <p:sp>
        <p:nvSpPr>
          <p:cNvPr id="3" name="Google Shape;753;p55">
            <a:extLst>
              <a:ext uri="{FF2B5EF4-FFF2-40B4-BE49-F238E27FC236}">
                <a16:creationId xmlns:a16="http://schemas.microsoft.com/office/drawing/2014/main" id="{88C530D1-7CD6-0BB4-EF24-87C362915DBA}"/>
              </a:ext>
            </a:extLst>
          </p:cNvPr>
          <p:cNvSpPr txBox="1"/>
          <p:nvPr/>
        </p:nvSpPr>
        <p:spPr>
          <a:xfrm>
            <a:off x="994840" y="3659560"/>
            <a:ext cx="2888800" cy="2500985"/>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s" sz="1600" kern="0" dirty="0">
                <a:solidFill>
                  <a:srgbClr val="1E8A82"/>
                </a:solidFill>
                <a:latin typeface="Ubuntu"/>
                <a:ea typeface="Ubuntu"/>
                <a:cs typeface="Ubuntu"/>
                <a:sym typeface="Ubuntu"/>
              </a:rPr>
              <a:t>“No persons of any race other than the White race shall use or occupy any building or any lot, except that this covenant shall not prevent the occupancy by domestic servants of a different race domiciled with an owner or tenant.”</a:t>
            </a:r>
            <a:endParaRPr sz="1600" kern="0" dirty="0">
              <a:solidFill>
                <a:srgbClr val="1E8A82"/>
              </a:solidFill>
              <a:latin typeface="Ubuntu"/>
              <a:ea typeface="Ubuntu"/>
              <a:cs typeface="Ubuntu"/>
              <a:sym typeface="Ubuntu"/>
            </a:endParaRPr>
          </a:p>
        </p:txBody>
      </p:sp>
      <p:sp>
        <p:nvSpPr>
          <p:cNvPr id="5" name="Google Shape;753;p55">
            <a:extLst>
              <a:ext uri="{FF2B5EF4-FFF2-40B4-BE49-F238E27FC236}">
                <a16:creationId xmlns:a16="http://schemas.microsoft.com/office/drawing/2014/main" id="{F5DB8958-8577-ADCE-EF8F-6F53E85036F8}"/>
              </a:ext>
            </a:extLst>
          </p:cNvPr>
          <p:cNvSpPr txBox="1"/>
          <p:nvPr/>
        </p:nvSpPr>
        <p:spPr>
          <a:xfrm>
            <a:off x="4743597" y="2698189"/>
            <a:ext cx="3343139" cy="836968"/>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s" sz="1867" b="1" kern="0" dirty="0">
                <a:solidFill>
                  <a:srgbClr val="2BC7C7">
                    <a:lumMod val="50000"/>
                  </a:srgbClr>
                </a:solidFill>
                <a:latin typeface="Ubuntu"/>
                <a:ea typeface="Ubuntu"/>
                <a:cs typeface="Ubuntu"/>
                <a:sym typeface="Ubuntu"/>
              </a:rPr>
              <a:t>Cheshire 1790 </a:t>
            </a:r>
          </a:p>
          <a:p>
            <a:pPr algn="ctr" defTabSz="1219170">
              <a:buClr>
                <a:srgbClr val="000000"/>
              </a:buClr>
            </a:pPr>
            <a:r>
              <a:rPr lang="es" sz="1867" b="1" kern="0" dirty="0">
                <a:solidFill>
                  <a:srgbClr val="2BC7C7">
                    <a:lumMod val="50000"/>
                  </a:srgbClr>
                </a:solidFill>
                <a:latin typeface="Ubuntu"/>
                <a:ea typeface="Ubuntu"/>
                <a:cs typeface="Ubuntu"/>
                <a:sym typeface="Ubuntu"/>
              </a:rPr>
              <a:t>Covenant added later</a:t>
            </a:r>
            <a:br>
              <a:rPr lang="es" sz="1867" b="1" kern="0" dirty="0">
                <a:solidFill>
                  <a:srgbClr val="1E8A82">
                    <a:lumMod val="50000"/>
                  </a:srgbClr>
                </a:solidFill>
                <a:latin typeface="Ubuntu"/>
                <a:ea typeface="Ubuntu"/>
                <a:cs typeface="Ubuntu"/>
                <a:sym typeface="Ubuntu"/>
              </a:rPr>
            </a:br>
            <a:endParaRPr sz="1600" b="1" kern="0" dirty="0">
              <a:solidFill>
                <a:srgbClr val="1E8A82">
                  <a:lumMod val="50000"/>
                </a:srgbClr>
              </a:solidFill>
              <a:latin typeface="Ubuntu"/>
              <a:ea typeface="Ubuntu"/>
              <a:cs typeface="Ubuntu"/>
              <a:sym typeface="Ubuntu"/>
            </a:endParaRPr>
          </a:p>
        </p:txBody>
      </p:sp>
      <p:sp>
        <p:nvSpPr>
          <p:cNvPr id="6" name="Google Shape;753;p55">
            <a:extLst>
              <a:ext uri="{FF2B5EF4-FFF2-40B4-BE49-F238E27FC236}">
                <a16:creationId xmlns:a16="http://schemas.microsoft.com/office/drawing/2014/main" id="{17861A55-8CE5-BD9E-2D92-B68521D008B8}"/>
              </a:ext>
            </a:extLst>
          </p:cNvPr>
          <p:cNvSpPr txBox="1"/>
          <p:nvPr/>
        </p:nvSpPr>
        <p:spPr>
          <a:xfrm>
            <a:off x="4693450" y="5480038"/>
            <a:ext cx="3343139" cy="580994"/>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s" sz="1867" b="1" kern="0" dirty="0">
                <a:solidFill>
                  <a:srgbClr val="2BC7C7">
                    <a:lumMod val="50000"/>
                  </a:srgbClr>
                </a:solidFill>
                <a:latin typeface="Ubuntu"/>
                <a:ea typeface="Ubuntu"/>
                <a:cs typeface="Ubuntu"/>
                <a:sym typeface="Ubuntu"/>
              </a:rPr>
              <a:t>Hamden 1941</a:t>
            </a:r>
            <a:br>
              <a:rPr lang="es" sz="1867" b="1" kern="0" dirty="0">
                <a:solidFill>
                  <a:srgbClr val="1E8A82">
                    <a:lumMod val="50000"/>
                  </a:srgbClr>
                </a:solidFill>
                <a:latin typeface="Ubuntu"/>
                <a:ea typeface="Ubuntu"/>
                <a:cs typeface="Ubuntu"/>
                <a:sym typeface="Ubuntu"/>
              </a:rPr>
            </a:br>
            <a:endParaRPr sz="1600" b="1" kern="0" dirty="0">
              <a:solidFill>
                <a:srgbClr val="1E8A82">
                  <a:lumMod val="50000"/>
                </a:srgbClr>
              </a:solidFill>
              <a:latin typeface="Ubuntu"/>
              <a:ea typeface="Ubuntu"/>
              <a:cs typeface="Ubuntu"/>
              <a:sym typeface="Ubuntu"/>
            </a:endParaRPr>
          </a:p>
        </p:txBody>
      </p:sp>
      <p:sp>
        <p:nvSpPr>
          <p:cNvPr id="7" name="Google Shape;753;p55">
            <a:extLst>
              <a:ext uri="{FF2B5EF4-FFF2-40B4-BE49-F238E27FC236}">
                <a16:creationId xmlns:a16="http://schemas.microsoft.com/office/drawing/2014/main" id="{26F9A3E5-2AC5-28CF-8EA4-3208A9385593}"/>
              </a:ext>
            </a:extLst>
          </p:cNvPr>
          <p:cNvSpPr txBox="1"/>
          <p:nvPr/>
        </p:nvSpPr>
        <p:spPr>
          <a:xfrm>
            <a:off x="7998866" y="5546154"/>
            <a:ext cx="3343139" cy="580994"/>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s" sz="1867" b="1" kern="0" dirty="0">
                <a:solidFill>
                  <a:srgbClr val="2BC7C7">
                    <a:lumMod val="50000"/>
                  </a:srgbClr>
                </a:solidFill>
                <a:latin typeface="Ubuntu"/>
                <a:ea typeface="Ubuntu"/>
                <a:cs typeface="Ubuntu"/>
                <a:sym typeface="Ubuntu"/>
              </a:rPr>
              <a:t>Manchester 1949</a:t>
            </a:r>
            <a:endParaRPr sz="1600" b="1" kern="0" dirty="0">
              <a:solidFill>
                <a:srgbClr val="1E8A82">
                  <a:lumMod val="50000"/>
                </a:srgbClr>
              </a:solidFill>
              <a:latin typeface="Ubuntu"/>
              <a:ea typeface="Ubuntu"/>
              <a:cs typeface="Ubuntu"/>
              <a:sym typeface="Ubuntu"/>
            </a:endParaRPr>
          </a:p>
        </p:txBody>
      </p:sp>
      <p:pic>
        <p:nvPicPr>
          <p:cNvPr id="9" name="Picture 8">
            <a:extLst>
              <a:ext uri="{FF2B5EF4-FFF2-40B4-BE49-F238E27FC236}">
                <a16:creationId xmlns:a16="http://schemas.microsoft.com/office/drawing/2014/main" id="{5ACFD6A7-0EE9-40B7-9A99-311F899AFD95}"/>
              </a:ext>
            </a:extLst>
          </p:cNvPr>
          <p:cNvPicPr>
            <a:picLocks noChangeAspect="1"/>
          </p:cNvPicPr>
          <p:nvPr/>
        </p:nvPicPr>
        <p:blipFill>
          <a:blip r:embed="rId4"/>
          <a:stretch>
            <a:fillRect/>
          </a:stretch>
        </p:blipFill>
        <p:spPr>
          <a:xfrm>
            <a:off x="8596530" y="919530"/>
            <a:ext cx="2258136" cy="1919415"/>
          </a:xfrm>
          <a:prstGeom prst="rect">
            <a:avLst/>
          </a:prstGeom>
        </p:spPr>
      </p:pic>
      <p:pic>
        <p:nvPicPr>
          <p:cNvPr id="10" name="Picture 9">
            <a:extLst>
              <a:ext uri="{FF2B5EF4-FFF2-40B4-BE49-F238E27FC236}">
                <a16:creationId xmlns:a16="http://schemas.microsoft.com/office/drawing/2014/main" id="{74B30CC8-1099-4B2C-4B2B-575AEF7745DC}"/>
              </a:ext>
            </a:extLst>
          </p:cNvPr>
          <p:cNvPicPr>
            <a:picLocks noChangeAspect="1"/>
          </p:cNvPicPr>
          <p:nvPr/>
        </p:nvPicPr>
        <p:blipFill>
          <a:blip r:embed="rId5"/>
          <a:stretch>
            <a:fillRect/>
          </a:stretch>
        </p:blipFill>
        <p:spPr>
          <a:xfrm>
            <a:off x="1055165" y="3535158"/>
            <a:ext cx="959187" cy="105673"/>
          </a:xfrm>
          <a:prstGeom prst="rect">
            <a:avLst/>
          </a:prstGeom>
        </p:spPr>
      </p:pic>
      <p:pic>
        <p:nvPicPr>
          <p:cNvPr id="8" name="Picture 7">
            <a:extLst>
              <a:ext uri="{FF2B5EF4-FFF2-40B4-BE49-F238E27FC236}">
                <a16:creationId xmlns:a16="http://schemas.microsoft.com/office/drawing/2014/main" id="{F03533EB-53AA-C5AE-A116-F650132A2DD9}"/>
              </a:ext>
            </a:extLst>
          </p:cNvPr>
          <p:cNvPicPr>
            <a:picLocks noChangeAspect="1"/>
          </p:cNvPicPr>
          <p:nvPr/>
        </p:nvPicPr>
        <p:blipFill>
          <a:blip r:embed="rId6"/>
          <a:stretch>
            <a:fillRect/>
          </a:stretch>
        </p:blipFill>
        <p:spPr>
          <a:xfrm>
            <a:off x="8646433" y="3802841"/>
            <a:ext cx="2141933" cy="1608125"/>
          </a:xfrm>
          <a:prstGeom prst="rect">
            <a:avLst/>
          </a:prstGeom>
        </p:spPr>
      </p:pic>
      <p:pic>
        <p:nvPicPr>
          <p:cNvPr id="12" name="Picture 11">
            <a:extLst>
              <a:ext uri="{FF2B5EF4-FFF2-40B4-BE49-F238E27FC236}">
                <a16:creationId xmlns:a16="http://schemas.microsoft.com/office/drawing/2014/main" id="{12028C02-8C05-C9E6-8B1A-98C5F20CAE4D}"/>
              </a:ext>
            </a:extLst>
          </p:cNvPr>
          <p:cNvPicPr>
            <a:picLocks noChangeAspect="1"/>
          </p:cNvPicPr>
          <p:nvPr/>
        </p:nvPicPr>
        <p:blipFill>
          <a:blip r:embed="rId7"/>
          <a:stretch>
            <a:fillRect/>
          </a:stretch>
        </p:blipFill>
        <p:spPr>
          <a:xfrm>
            <a:off x="5249833" y="3802841"/>
            <a:ext cx="2265391" cy="168607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248"/>
        <p:cNvGrpSpPr/>
        <p:nvPr/>
      </p:nvGrpSpPr>
      <p:grpSpPr>
        <a:xfrm>
          <a:off x="0" y="0"/>
          <a:ext cx="0" cy="0"/>
          <a:chOff x="0" y="0"/>
          <a:chExt cx="0" cy="0"/>
        </a:xfrm>
      </p:grpSpPr>
      <p:sp>
        <p:nvSpPr>
          <p:cNvPr id="249" name="Google Shape;249;p39"/>
          <p:cNvSpPr txBox="1">
            <a:spLocks noGrp="1"/>
          </p:cNvSpPr>
          <p:nvPr>
            <p:ph type="body" idx="1"/>
          </p:nvPr>
        </p:nvSpPr>
        <p:spPr>
          <a:xfrm>
            <a:off x="1336202" y="1610524"/>
            <a:ext cx="9633896" cy="1218400"/>
          </a:xfrm>
          <a:prstGeom prst="rect">
            <a:avLst/>
          </a:prstGeom>
        </p:spPr>
        <p:txBody>
          <a:bodyPr spcFirstLastPara="1" wrap="square" lIns="121900" tIns="121900" rIns="121900" bIns="121900" anchor="t" anchorCtr="0">
            <a:noAutofit/>
          </a:bodyPr>
          <a:lstStyle/>
          <a:p>
            <a:pPr marL="0" indent="0">
              <a:buNone/>
            </a:pPr>
            <a:r>
              <a:rPr lang="es" sz="2800" b="1" dirty="0">
                <a:solidFill>
                  <a:schemeClr val="accent5">
                    <a:lumMod val="50000"/>
                  </a:schemeClr>
                </a:solidFill>
                <a:latin typeface="Ubuntu" panose="020F0502020204030204" pitchFamily="34" charset="0"/>
              </a:rPr>
              <a:t>Documents to Look For:</a:t>
            </a:r>
          </a:p>
          <a:p>
            <a:pPr marL="0" indent="0">
              <a:buNone/>
            </a:pPr>
            <a:endParaRPr lang="es" sz="1100" dirty="0">
              <a:solidFill>
                <a:schemeClr val="accent5">
                  <a:lumMod val="50000"/>
                </a:schemeClr>
              </a:solidFill>
              <a:latin typeface="Ubuntu" panose="020F0502020204030204" pitchFamily="34" charset="0"/>
            </a:endParaRPr>
          </a:p>
          <a:p>
            <a:pPr marL="0" indent="0">
              <a:buNone/>
            </a:pPr>
            <a:r>
              <a:rPr lang="en-US" sz="2000" b="1" dirty="0">
                <a:solidFill>
                  <a:schemeClr val="accent5">
                    <a:lumMod val="50000"/>
                  </a:schemeClr>
                </a:solidFill>
                <a:latin typeface="Ubuntu" panose="020F0502020204030204" pitchFamily="34" charset="0"/>
              </a:rPr>
              <a:t>Agreements   </a:t>
            </a:r>
            <a:r>
              <a:rPr lang="en-US" sz="2000" dirty="0">
                <a:solidFill>
                  <a:schemeClr val="accent5">
                    <a:lumMod val="50000"/>
                  </a:schemeClr>
                </a:solidFill>
                <a:latin typeface="Ubuntu" panose="020F0502020204030204" pitchFamily="34" charset="0"/>
              </a:rPr>
              <a:t>                                                                               </a:t>
            </a:r>
            <a:r>
              <a:rPr lang="en-US" sz="2000" b="1" dirty="0">
                <a:solidFill>
                  <a:schemeClr val="accent5">
                    <a:lumMod val="50000"/>
                  </a:schemeClr>
                </a:solidFill>
                <a:latin typeface="Ubuntu" panose="020F0502020204030204" pitchFamily="34" charset="0"/>
              </a:rPr>
              <a:t>Warranty Deeds</a:t>
            </a:r>
            <a:endParaRPr sz="2000" b="1" dirty="0">
              <a:solidFill>
                <a:schemeClr val="accent5">
                  <a:lumMod val="50000"/>
                </a:schemeClr>
              </a:solidFill>
              <a:latin typeface="Ubuntu" panose="020F0502020204030204" pitchFamily="34" charset="0"/>
            </a:endParaRPr>
          </a:p>
        </p:txBody>
      </p:sp>
      <p:sp>
        <p:nvSpPr>
          <p:cNvPr id="250" name="Google Shape;250;p39"/>
          <p:cNvSpPr txBox="1">
            <a:spLocks noGrp="1"/>
          </p:cNvSpPr>
          <p:nvPr>
            <p:ph type="title"/>
          </p:nvPr>
        </p:nvSpPr>
        <p:spPr>
          <a:xfrm>
            <a:off x="0" y="288300"/>
            <a:ext cx="12192000" cy="1218400"/>
          </a:xfrm>
          <a:prstGeom prst="rect">
            <a:avLst/>
          </a:prstGeom>
        </p:spPr>
        <p:txBody>
          <a:bodyPr spcFirstLastPara="1" wrap="square" lIns="121900" tIns="121900" rIns="121900" bIns="121900" anchor="b" anchorCtr="0">
            <a:noAutofit/>
          </a:bodyPr>
          <a:lstStyle/>
          <a:p>
            <a:r>
              <a:rPr lang="es" sz="3200" dirty="0">
                <a:solidFill>
                  <a:schemeClr val="accent6">
                    <a:lumMod val="25000"/>
                  </a:schemeClr>
                </a:solidFill>
              </a:rPr>
              <a:t>Reading Connecticut Land Records</a:t>
            </a:r>
            <a:endParaRPr sz="3200" dirty="0">
              <a:solidFill>
                <a:schemeClr val="accent6">
                  <a:lumMod val="25000"/>
                </a:schemeClr>
              </a:solidFill>
            </a:endParaRPr>
          </a:p>
        </p:txBody>
      </p:sp>
      <p:pic>
        <p:nvPicPr>
          <p:cNvPr id="3" name="Picture 2">
            <a:extLst>
              <a:ext uri="{FF2B5EF4-FFF2-40B4-BE49-F238E27FC236}">
                <a16:creationId xmlns:a16="http://schemas.microsoft.com/office/drawing/2014/main" id="{F7092E36-460B-2D13-7992-E28BBAC4BA40}"/>
              </a:ext>
            </a:extLst>
          </p:cNvPr>
          <p:cNvPicPr>
            <a:picLocks noChangeAspect="1"/>
          </p:cNvPicPr>
          <p:nvPr/>
        </p:nvPicPr>
        <p:blipFill>
          <a:blip r:embed="rId3"/>
          <a:stretch>
            <a:fillRect/>
          </a:stretch>
        </p:blipFill>
        <p:spPr>
          <a:xfrm>
            <a:off x="721520" y="2846235"/>
            <a:ext cx="4403283" cy="1480624"/>
          </a:xfrm>
          <a:prstGeom prst="rect">
            <a:avLst/>
          </a:prstGeom>
        </p:spPr>
      </p:pic>
      <p:pic>
        <p:nvPicPr>
          <p:cNvPr id="5" name="Picture 4">
            <a:extLst>
              <a:ext uri="{FF2B5EF4-FFF2-40B4-BE49-F238E27FC236}">
                <a16:creationId xmlns:a16="http://schemas.microsoft.com/office/drawing/2014/main" id="{F013F2A4-EBD7-605F-EFE8-FB0CBAE97713}"/>
              </a:ext>
            </a:extLst>
          </p:cNvPr>
          <p:cNvPicPr>
            <a:picLocks noChangeAspect="1"/>
          </p:cNvPicPr>
          <p:nvPr/>
        </p:nvPicPr>
        <p:blipFill>
          <a:blip r:embed="rId4"/>
          <a:stretch>
            <a:fillRect/>
          </a:stretch>
        </p:blipFill>
        <p:spPr>
          <a:xfrm>
            <a:off x="721520" y="4684193"/>
            <a:ext cx="4429375" cy="1157965"/>
          </a:xfrm>
          <a:prstGeom prst="rect">
            <a:avLst/>
          </a:prstGeom>
        </p:spPr>
      </p:pic>
      <p:pic>
        <p:nvPicPr>
          <p:cNvPr id="7" name="Picture 6">
            <a:extLst>
              <a:ext uri="{FF2B5EF4-FFF2-40B4-BE49-F238E27FC236}">
                <a16:creationId xmlns:a16="http://schemas.microsoft.com/office/drawing/2014/main" id="{52DC1CAF-E226-CFB1-A3F6-A4C9477C0215}"/>
              </a:ext>
            </a:extLst>
          </p:cNvPr>
          <p:cNvPicPr>
            <a:picLocks noChangeAspect="1"/>
          </p:cNvPicPr>
          <p:nvPr/>
        </p:nvPicPr>
        <p:blipFill>
          <a:blip r:embed="rId5"/>
          <a:stretch>
            <a:fillRect/>
          </a:stretch>
        </p:blipFill>
        <p:spPr>
          <a:xfrm>
            <a:off x="6828719" y="2803503"/>
            <a:ext cx="4692443" cy="1566088"/>
          </a:xfrm>
          <a:prstGeom prst="rect">
            <a:avLst/>
          </a:prstGeom>
        </p:spPr>
      </p:pic>
      <p:pic>
        <p:nvPicPr>
          <p:cNvPr id="9" name="Picture 8">
            <a:extLst>
              <a:ext uri="{FF2B5EF4-FFF2-40B4-BE49-F238E27FC236}">
                <a16:creationId xmlns:a16="http://schemas.microsoft.com/office/drawing/2014/main" id="{59EA410D-C96D-4248-794F-A8C560E8D599}"/>
              </a:ext>
            </a:extLst>
          </p:cNvPr>
          <p:cNvPicPr>
            <a:picLocks noChangeAspect="1"/>
          </p:cNvPicPr>
          <p:nvPr/>
        </p:nvPicPr>
        <p:blipFill>
          <a:blip r:embed="rId6"/>
          <a:stretch>
            <a:fillRect/>
          </a:stretch>
        </p:blipFill>
        <p:spPr>
          <a:xfrm>
            <a:off x="6698983" y="4623759"/>
            <a:ext cx="4822179" cy="1218399"/>
          </a:xfrm>
          <a:prstGeom prst="rect">
            <a:avLst/>
          </a:prstGeom>
        </p:spPr>
      </p:pic>
      <p:pic>
        <p:nvPicPr>
          <p:cNvPr id="4" name="Picture 3">
            <a:extLst>
              <a:ext uri="{FF2B5EF4-FFF2-40B4-BE49-F238E27FC236}">
                <a16:creationId xmlns:a16="http://schemas.microsoft.com/office/drawing/2014/main" id="{1E24D008-A60C-A414-09D3-5BB6566D5E16}"/>
              </a:ext>
            </a:extLst>
          </p:cNvPr>
          <p:cNvPicPr>
            <a:picLocks noChangeAspect="1"/>
          </p:cNvPicPr>
          <p:nvPr/>
        </p:nvPicPr>
        <p:blipFill>
          <a:blip r:embed="rId7"/>
          <a:stretch>
            <a:fillRect/>
          </a:stretch>
        </p:blipFill>
        <p:spPr>
          <a:xfrm>
            <a:off x="4354116" y="3238500"/>
            <a:ext cx="3245290" cy="2238375"/>
          </a:xfrm>
          <a:prstGeom prst="rect">
            <a:avLst/>
          </a:prstGeom>
        </p:spPr>
      </p:pic>
      <p:sp>
        <p:nvSpPr>
          <p:cNvPr id="6" name="TextBox 5">
            <a:extLst>
              <a:ext uri="{FF2B5EF4-FFF2-40B4-BE49-F238E27FC236}">
                <a16:creationId xmlns:a16="http://schemas.microsoft.com/office/drawing/2014/main" id="{948E9763-7EFD-570E-9EC5-7E111E16645E}"/>
              </a:ext>
            </a:extLst>
          </p:cNvPr>
          <p:cNvSpPr txBox="1"/>
          <p:nvPr/>
        </p:nvSpPr>
        <p:spPr>
          <a:xfrm>
            <a:off x="4700985" y="2711306"/>
            <a:ext cx="2551552" cy="400110"/>
          </a:xfrm>
          <a:prstGeom prst="rect">
            <a:avLst/>
          </a:prstGeom>
          <a:noFill/>
        </p:spPr>
        <p:txBody>
          <a:bodyPr wrap="square" rtlCol="0">
            <a:spAutoFit/>
          </a:bodyPr>
          <a:lstStyle/>
          <a:p>
            <a:pPr algn="ctr"/>
            <a:r>
              <a:rPr lang="en-US" sz="2000" b="1" dirty="0">
                <a:solidFill>
                  <a:schemeClr val="accent5">
                    <a:lumMod val="50000"/>
                  </a:schemeClr>
                </a:solidFill>
                <a:latin typeface="Ubuntu" panose="020F0502020204030204" pitchFamily="34" charset="0"/>
              </a:rPr>
              <a:t>Schedule A</a:t>
            </a:r>
            <a:endParaRPr lang="en-US" sz="2000" dirty="0"/>
          </a:p>
        </p:txBody>
      </p:sp>
      <p:pic>
        <p:nvPicPr>
          <p:cNvPr id="11" name="Picture 10">
            <a:extLst>
              <a:ext uri="{FF2B5EF4-FFF2-40B4-BE49-F238E27FC236}">
                <a16:creationId xmlns:a16="http://schemas.microsoft.com/office/drawing/2014/main" id="{3A6D2E4D-2983-8029-347F-C24EEB08F519}"/>
              </a:ext>
            </a:extLst>
          </p:cNvPr>
          <p:cNvPicPr>
            <a:picLocks noChangeAspect="1"/>
          </p:cNvPicPr>
          <p:nvPr/>
        </p:nvPicPr>
        <p:blipFill>
          <a:blip r:embed="rId8"/>
          <a:stretch>
            <a:fillRect/>
          </a:stretch>
        </p:blipFill>
        <p:spPr>
          <a:xfrm>
            <a:off x="10298571" y="585361"/>
            <a:ext cx="1222591" cy="1719689"/>
          </a:xfrm>
          <a:prstGeom prst="rect">
            <a:avLst/>
          </a:prstGeom>
        </p:spPr>
      </p:pic>
    </p:spTree>
    <p:extLst>
      <p:ext uri="{BB962C8B-B14F-4D97-AF65-F5344CB8AC3E}">
        <p14:creationId xmlns:p14="http://schemas.microsoft.com/office/powerpoint/2010/main" val="332063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678"/>
        <p:cNvGrpSpPr/>
        <p:nvPr/>
      </p:nvGrpSpPr>
      <p:grpSpPr>
        <a:xfrm>
          <a:off x="0" y="0"/>
          <a:ext cx="0" cy="0"/>
          <a:chOff x="0" y="0"/>
          <a:chExt cx="0" cy="0"/>
        </a:xfrm>
      </p:grpSpPr>
      <p:grpSp>
        <p:nvGrpSpPr>
          <p:cNvPr id="679" name="Google Shape;679;p51"/>
          <p:cNvGrpSpPr/>
          <p:nvPr/>
        </p:nvGrpSpPr>
        <p:grpSpPr>
          <a:xfrm>
            <a:off x="2543353" y="2148327"/>
            <a:ext cx="7105297" cy="3724123"/>
            <a:chOff x="1907514" y="1611245"/>
            <a:chExt cx="5328973" cy="2793092"/>
          </a:xfrm>
        </p:grpSpPr>
        <p:sp>
          <p:nvSpPr>
            <p:cNvPr id="680" name="Google Shape;680;p51"/>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1" name="Google Shape;681;p51"/>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2" name="Google Shape;682;p51"/>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3" name="Google Shape;683;p51"/>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4" name="Google Shape;684;p51"/>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5" name="Google Shape;685;p51"/>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6" name="Google Shape;686;p51"/>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7" name="Google Shape;687;p51"/>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8" name="Google Shape;688;p51"/>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89" name="Google Shape;689;p51"/>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690" name="Google Shape;690;p51"/>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81ECE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691" name="Google Shape;691;p51"/>
          <p:cNvSpPr txBox="1">
            <a:spLocks noGrp="1"/>
          </p:cNvSpPr>
          <p:nvPr>
            <p:ph type="title"/>
          </p:nvPr>
        </p:nvSpPr>
        <p:spPr>
          <a:xfrm>
            <a:off x="0" y="288300"/>
            <a:ext cx="12192000" cy="1218400"/>
          </a:xfrm>
          <a:prstGeom prst="rect">
            <a:avLst/>
          </a:prstGeom>
        </p:spPr>
        <p:txBody>
          <a:bodyPr spcFirstLastPara="1" wrap="square" lIns="121900" tIns="121900" rIns="121900" bIns="121900" anchor="b" anchorCtr="0">
            <a:noAutofit/>
          </a:bodyPr>
          <a:lstStyle/>
          <a:p>
            <a:r>
              <a:rPr lang="es" dirty="0">
                <a:solidFill>
                  <a:srgbClr val="434343"/>
                </a:solidFill>
              </a:rPr>
              <a:t>A Typical Homeowner Deed Search</a:t>
            </a:r>
            <a:br>
              <a:rPr lang="es" dirty="0">
                <a:solidFill>
                  <a:srgbClr val="434343"/>
                </a:solidFill>
              </a:rPr>
            </a:br>
            <a:r>
              <a:rPr lang="es" sz="2000" dirty="0">
                <a:solidFill>
                  <a:srgbClr val="434343"/>
                </a:solidFill>
              </a:rPr>
              <a:t>Tracing the Land Record Back in Time</a:t>
            </a:r>
            <a:endParaRPr dirty="0">
              <a:solidFill>
                <a:srgbClr val="434343"/>
              </a:solidFill>
            </a:endParaRPr>
          </a:p>
        </p:txBody>
      </p:sp>
      <p:sp>
        <p:nvSpPr>
          <p:cNvPr id="692" name="Google Shape;692;p51"/>
          <p:cNvSpPr txBox="1">
            <a:spLocks noGrp="1"/>
          </p:cNvSpPr>
          <p:nvPr>
            <p:ph type="body" idx="4294967295"/>
          </p:nvPr>
        </p:nvSpPr>
        <p:spPr>
          <a:xfrm>
            <a:off x="2543300" y="2556556"/>
            <a:ext cx="1466000" cy="1093200"/>
          </a:xfrm>
          <a:prstGeom prst="rect">
            <a:avLst/>
          </a:prstGeom>
        </p:spPr>
        <p:txBody>
          <a:bodyPr spcFirstLastPara="1" wrap="square" lIns="121900" tIns="121900" rIns="121900" bIns="121900" anchor="t" anchorCtr="0">
            <a:noAutofit/>
          </a:bodyPr>
          <a:lstStyle/>
          <a:p>
            <a:pPr marL="0" indent="0" algn="ctr">
              <a:buClr>
                <a:schemeClr val="dk1"/>
              </a:buClr>
              <a:buSzPts val="1100"/>
              <a:buNone/>
            </a:pPr>
            <a:r>
              <a:rPr lang="es" sz="1333" dirty="0">
                <a:solidFill>
                  <a:srgbClr val="434343"/>
                </a:solidFill>
                <a:latin typeface="Ubuntu"/>
                <a:ea typeface="Ubuntu"/>
                <a:cs typeface="Ubuntu"/>
                <a:sym typeface="Ubuntu"/>
              </a:rPr>
              <a:t>Current Owner is the GRANTEE</a:t>
            </a:r>
          </a:p>
          <a:p>
            <a:pPr marL="0" indent="0" algn="ctr">
              <a:buClr>
                <a:schemeClr val="dk1"/>
              </a:buClr>
              <a:buSzPts val="1100"/>
              <a:buNone/>
            </a:pPr>
            <a:r>
              <a:rPr lang="es" sz="1333" dirty="0">
                <a:solidFill>
                  <a:srgbClr val="434343"/>
                </a:solidFill>
                <a:latin typeface="Ubuntu"/>
                <a:ea typeface="Ubuntu"/>
                <a:cs typeface="Ubuntu"/>
                <a:sym typeface="Ubuntu"/>
              </a:rPr>
              <a:t>Seller is the GRANTOR</a:t>
            </a:r>
            <a:endParaRPr sz="1333" dirty="0">
              <a:solidFill>
                <a:srgbClr val="434343"/>
              </a:solidFill>
              <a:latin typeface="Ubuntu"/>
              <a:ea typeface="Ubuntu"/>
              <a:cs typeface="Ubuntu"/>
              <a:sym typeface="Ubuntu"/>
            </a:endParaRPr>
          </a:p>
        </p:txBody>
      </p:sp>
      <p:sp>
        <p:nvSpPr>
          <p:cNvPr id="693" name="Google Shape;693;p51"/>
          <p:cNvSpPr txBox="1">
            <a:spLocks noGrp="1"/>
          </p:cNvSpPr>
          <p:nvPr>
            <p:ph type="body" idx="4294967295"/>
          </p:nvPr>
        </p:nvSpPr>
        <p:spPr>
          <a:xfrm>
            <a:off x="2301697" y="2016058"/>
            <a:ext cx="1825019" cy="317200"/>
          </a:xfrm>
          <a:prstGeom prst="rect">
            <a:avLst/>
          </a:prstGeom>
        </p:spPr>
        <p:txBody>
          <a:bodyPr spcFirstLastPara="1" wrap="square" lIns="121900" tIns="121900" rIns="121900" bIns="121900" anchor="t" anchorCtr="0">
            <a:noAutofit/>
          </a:bodyPr>
          <a:lstStyle/>
          <a:p>
            <a:pPr marL="139700" indent="0" algn="ctr" defTabSz="1219170">
              <a:buClr>
                <a:srgbClr val="000000"/>
              </a:buClr>
              <a:buNone/>
            </a:pPr>
            <a:r>
              <a:rPr lang="en-US" sz="1600" kern="0" dirty="0">
                <a:solidFill>
                  <a:srgbClr val="434343"/>
                </a:solidFill>
                <a:latin typeface="Ubuntu Medium"/>
                <a:ea typeface="Ubuntu Medium"/>
                <a:cs typeface="Ubuntu Medium"/>
                <a:sym typeface="Ubuntu Medium"/>
              </a:rPr>
              <a:t>Current Homeowner</a:t>
            </a:r>
          </a:p>
        </p:txBody>
      </p:sp>
      <p:sp>
        <p:nvSpPr>
          <p:cNvPr id="694" name="Google Shape;694;p51"/>
          <p:cNvSpPr txBox="1">
            <a:spLocks noGrp="1"/>
          </p:cNvSpPr>
          <p:nvPr>
            <p:ph type="body" idx="4294967295"/>
          </p:nvPr>
        </p:nvSpPr>
        <p:spPr>
          <a:xfrm>
            <a:off x="5103309" y="2548067"/>
            <a:ext cx="1809223" cy="906000"/>
          </a:xfrm>
          <a:prstGeom prst="rect">
            <a:avLst/>
          </a:prstGeom>
        </p:spPr>
        <p:txBody>
          <a:bodyPr spcFirstLastPara="1" wrap="square" lIns="121900" tIns="121900" rIns="121900" bIns="121900" anchor="t" anchorCtr="0">
            <a:noAutofit/>
          </a:bodyPr>
          <a:lstStyle/>
          <a:p>
            <a:pPr marL="0" indent="0" algn="ctr">
              <a:buClr>
                <a:schemeClr val="dk1"/>
              </a:buClr>
              <a:buSzPts val="1100"/>
              <a:buNone/>
            </a:pPr>
            <a:r>
              <a:rPr lang="en-US" sz="1333" dirty="0">
                <a:solidFill>
                  <a:srgbClr val="434343"/>
                </a:solidFill>
                <a:latin typeface="Ubuntu"/>
                <a:ea typeface="Ubuntu"/>
                <a:cs typeface="Ubuntu"/>
                <a:sym typeface="Ubuntu"/>
              </a:rPr>
              <a:t>Previous owner is now the GRANTEE</a:t>
            </a:r>
          </a:p>
          <a:p>
            <a:pPr marL="0" indent="0" algn="ctr">
              <a:buClr>
                <a:schemeClr val="dk1"/>
              </a:buClr>
              <a:buSzPts val="1100"/>
              <a:buNone/>
            </a:pPr>
            <a:r>
              <a:rPr lang="en-US" sz="1333" dirty="0">
                <a:solidFill>
                  <a:srgbClr val="434343"/>
                </a:solidFill>
                <a:latin typeface="Ubuntu"/>
                <a:ea typeface="Ubuntu"/>
                <a:cs typeface="Ubuntu"/>
                <a:sym typeface="Ubuntu"/>
              </a:rPr>
              <a:t>There is a prior GRANTOR</a:t>
            </a:r>
          </a:p>
        </p:txBody>
      </p:sp>
      <p:sp>
        <p:nvSpPr>
          <p:cNvPr id="695" name="Google Shape;695;p51"/>
          <p:cNvSpPr txBox="1">
            <a:spLocks noGrp="1"/>
          </p:cNvSpPr>
          <p:nvPr>
            <p:ph type="body" idx="4294967295"/>
          </p:nvPr>
        </p:nvSpPr>
        <p:spPr>
          <a:xfrm>
            <a:off x="5301932" y="2033543"/>
            <a:ext cx="1411978" cy="450400"/>
          </a:xfrm>
          <a:prstGeom prst="rect">
            <a:avLst/>
          </a:prstGeom>
        </p:spPr>
        <p:txBody>
          <a:bodyPr spcFirstLastPara="1" wrap="square" lIns="121900" tIns="121900" rIns="121900" bIns="121900" anchor="t" anchorCtr="0">
            <a:noAutofit/>
          </a:bodyPr>
          <a:lstStyle/>
          <a:p>
            <a:pPr marL="0" indent="0" algn="ctr">
              <a:buNone/>
            </a:pPr>
            <a:r>
              <a:rPr lang="en-US" sz="1600" dirty="0">
                <a:solidFill>
                  <a:srgbClr val="434343"/>
                </a:solidFill>
                <a:latin typeface="Ubuntu Medium"/>
                <a:ea typeface="Ubuntu Medium"/>
                <a:cs typeface="Ubuntu Medium"/>
                <a:sym typeface="Ubuntu Medium"/>
              </a:rPr>
              <a:t>Previous Conveyance</a:t>
            </a:r>
          </a:p>
        </p:txBody>
      </p:sp>
      <p:sp>
        <p:nvSpPr>
          <p:cNvPr id="696" name="Google Shape;696;p51"/>
          <p:cNvSpPr txBox="1">
            <a:spLocks noGrp="1"/>
          </p:cNvSpPr>
          <p:nvPr>
            <p:ph type="body" idx="4294967295"/>
          </p:nvPr>
        </p:nvSpPr>
        <p:spPr>
          <a:xfrm>
            <a:off x="3741339" y="4872818"/>
            <a:ext cx="1731600" cy="986070"/>
          </a:xfrm>
          <a:prstGeom prst="rect">
            <a:avLst/>
          </a:prstGeom>
        </p:spPr>
        <p:txBody>
          <a:bodyPr spcFirstLastPara="1" wrap="square" lIns="121900" tIns="121900" rIns="121900" bIns="121900" anchor="t" anchorCtr="0">
            <a:noAutofit/>
          </a:bodyPr>
          <a:lstStyle/>
          <a:p>
            <a:pPr marL="0" indent="0" algn="ctr">
              <a:buClr>
                <a:schemeClr val="dk1"/>
              </a:buClr>
              <a:buSzPts val="1100"/>
              <a:buNone/>
            </a:pPr>
            <a:r>
              <a:rPr lang="es" sz="1333" dirty="0">
                <a:solidFill>
                  <a:srgbClr val="434343"/>
                </a:solidFill>
                <a:latin typeface="Ubuntu"/>
                <a:ea typeface="Ubuntu"/>
                <a:cs typeface="Ubuntu"/>
                <a:sym typeface="Ubuntu"/>
              </a:rPr>
              <a:t>Previous owner is now the GRANTEE</a:t>
            </a:r>
          </a:p>
          <a:p>
            <a:pPr marL="0" indent="0" algn="ctr">
              <a:buClr>
                <a:schemeClr val="dk1"/>
              </a:buClr>
              <a:buSzPts val="1100"/>
              <a:buNone/>
            </a:pPr>
            <a:r>
              <a:rPr lang="es" sz="1333" dirty="0">
                <a:solidFill>
                  <a:srgbClr val="434343"/>
                </a:solidFill>
                <a:latin typeface="Ubuntu"/>
                <a:ea typeface="Ubuntu"/>
                <a:cs typeface="Ubuntu"/>
                <a:sym typeface="Ubuntu"/>
              </a:rPr>
              <a:t>There is a prior GRANTOR</a:t>
            </a:r>
            <a:endParaRPr sz="1333" dirty="0">
              <a:solidFill>
                <a:srgbClr val="434343"/>
              </a:solidFill>
              <a:latin typeface="Ubuntu"/>
              <a:ea typeface="Ubuntu"/>
              <a:cs typeface="Ubuntu"/>
              <a:sym typeface="Ubuntu"/>
            </a:endParaRPr>
          </a:p>
        </p:txBody>
      </p:sp>
      <p:sp>
        <p:nvSpPr>
          <p:cNvPr id="697" name="Google Shape;697;p51"/>
          <p:cNvSpPr txBox="1">
            <a:spLocks noGrp="1"/>
          </p:cNvSpPr>
          <p:nvPr>
            <p:ph type="body" idx="4294967295"/>
          </p:nvPr>
        </p:nvSpPr>
        <p:spPr>
          <a:xfrm>
            <a:off x="3912716" y="4321240"/>
            <a:ext cx="1430034" cy="450400"/>
          </a:xfrm>
          <a:prstGeom prst="rect">
            <a:avLst/>
          </a:prstGeom>
        </p:spPr>
        <p:txBody>
          <a:bodyPr spcFirstLastPara="1" wrap="square" lIns="121900" tIns="121900" rIns="121900" bIns="121900" anchor="t" anchorCtr="0">
            <a:noAutofit/>
          </a:bodyPr>
          <a:lstStyle/>
          <a:p>
            <a:pPr marL="0" indent="0" algn="ctr">
              <a:buNone/>
            </a:pPr>
            <a:r>
              <a:rPr lang="es" sz="1600" dirty="0">
                <a:solidFill>
                  <a:srgbClr val="434343"/>
                </a:solidFill>
                <a:latin typeface="Ubuntu Medium"/>
                <a:ea typeface="Ubuntu Medium"/>
                <a:cs typeface="Ubuntu Medium"/>
                <a:sym typeface="Ubuntu Medium"/>
              </a:rPr>
              <a:t>Previous Conveyance</a:t>
            </a:r>
            <a:endParaRPr sz="1600" dirty="0">
              <a:solidFill>
                <a:srgbClr val="434343"/>
              </a:solidFill>
              <a:latin typeface="Ubuntu Medium"/>
              <a:ea typeface="Ubuntu Medium"/>
              <a:cs typeface="Ubuntu Medium"/>
              <a:sym typeface="Ubuntu Medium"/>
            </a:endParaRPr>
          </a:p>
        </p:txBody>
      </p:sp>
      <p:sp>
        <p:nvSpPr>
          <p:cNvPr id="698" name="Google Shape;698;p51"/>
          <p:cNvSpPr txBox="1">
            <a:spLocks noGrp="1"/>
          </p:cNvSpPr>
          <p:nvPr>
            <p:ph type="body" idx="4294967295"/>
          </p:nvPr>
        </p:nvSpPr>
        <p:spPr>
          <a:xfrm>
            <a:off x="6541077" y="4876236"/>
            <a:ext cx="1669556" cy="906000"/>
          </a:xfrm>
          <a:prstGeom prst="rect">
            <a:avLst/>
          </a:prstGeom>
        </p:spPr>
        <p:txBody>
          <a:bodyPr spcFirstLastPara="1" wrap="square" lIns="121900" tIns="121900" rIns="121900" bIns="121900" anchor="t" anchorCtr="0">
            <a:noAutofit/>
          </a:bodyPr>
          <a:lstStyle/>
          <a:p>
            <a:pPr marL="0" indent="0" algn="ctr">
              <a:buClr>
                <a:schemeClr val="dk1"/>
              </a:buClr>
              <a:buSzPts val="1100"/>
              <a:buNone/>
            </a:pPr>
            <a:r>
              <a:rPr lang="en-US" sz="1333" dirty="0">
                <a:solidFill>
                  <a:srgbClr val="434343"/>
                </a:solidFill>
                <a:latin typeface="Ubuntu"/>
                <a:ea typeface="Ubuntu"/>
                <a:cs typeface="Ubuntu"/>
                <a:sym typeface="Ubuntu"/>
              </a:rPr>
              <a:t>Previous owner is now the GRANTEE</a:t>
            </a:r>
          </a:p>
          <a:p>
            <a:pPr marL="0" indent="0" algn="ctr">
              <a:buClr>
                <a:schemeClr val="dk1"/>
              </a:buClr>
              <a:buSzPts val="1100"/>
              <a:buNone/>
            </a:pPr>
            <a:r>
              <a:rPr lang="en-US" sz="1333" dirty="0">
                <a:solidFill>
                  <a:srgbClr val="434343"/>
                </a:solidFill>
                <a:latin typeface="Ubuntu"/>
                <a:ea typeface="Ubuntu"/>
                <a:cs typeface="Ubuntu"/>
                <a:sym typeface="Ubuntu"/>
              </a:rPr>
              <a:t>There is a prior GRANTOR</a:t>
            </a:r>
          </a:p>
          <a:p>
            <a:pPr marL="0" indent="0" algn="ctr">
              <a:buClr>
                <a:schemeClr val="dk1"/>
              </a:buClr>
              <a:buSzPts val="1100"/>
              <a:buNone/>
            </a:pPr>
            <a:br>
              <a:rPr lang="es" sz="1333" dirty="0">
                <a:solidFill>
                  <a:srgbClr val="434343"/>
                </a:solidFill>
                <a:latin typeface="Ubuntu"/>
                <a:ea typeface="Ubuntu"/>
                <a:cs typeface="Ubuntu"/>
                <a:sym typeface="Ubuntu"/>
              </a:rPr>
            </a:br>
            <a:endParaRPr sz="1333" dirty="0">
              <a:solidFill>
                <a:srgbClr val="434343"/>
              </a:solidFill>
              <a:latin typeface="Ubuntu"/>
              <a:ea typeface="Ubuntu"/>
              <a:cs typeface="Ubuntu"/>
              <a:sym typeface="Ubuntu"/>
            </a:endParaRPr>
          </a:p>
        </p:txBody>
      </p:sp>
      <p:sp>
        <p:nvSpPr>
          <p:cNvPr id="699" name="Google Shape;699;p51"/>
          <p:cNvSpPr txBox="1">
            <a:spLocks noGrp="1"/>
          </p:cNvSpPr>
          <p:nvPr>
            <p:ph type="body" idx="4294967295"/>
          </p:nvPr>
        </p:nvSpPr>
        <p:spPr>
          <a:xfrm>
            <a:off x="6654800" y="4321240"/>
            <a:ext cx="1504400" cy="450400"/>
          </a:xfrm>
          <a:prstGeom prst="rect">
            <a:avLst/>
          </a:prstGeom>
        </p:spPr>
        <p:txBody>
          <a:bodyPr spcFirstLastPara="1" wrap="square" lIns="121900" tIns="121900" rIns="121900" bIns="121900" anchor="t" anchorCtr="0">
            <a:noAutofit/>
          </a:bodyPr>
          <a:lstStyle/>
          <a:p>
            <a:pPr marL="0" indent="0" algn="ctr">
              <a:buNone/>
            </a:pPr>
            <a:r>
              <a:rPr lang="en-US" sz="1600" dirty="0">
                <a:solidFill>
                  <a:srgbClr val="434343"/>
                </a:solidFill>
                <a:latin typeface="Ubuntu Medium"/>
                <a:ea typeface="Ubuntu Medium"/>
                <a:cs typeface="Ubuntu Medium"/>
                <a:sym typeface="Ubuntu Medium"/>
              </a:rPr>
              <a:t>Previous Conveyance</a:t>
            </a:r>
          </a:p>
        </p:txBody>
      </p:sp>
      <p:sp>
        <p:nvSpPr>
          <p:cNvPr id="700" name="Google Shape;700;p51"/>
          <p:cNvSpPr txBox="1"/>
          <p:nvPr/>
        </p:nvSpPr>
        <p:spPr>
          <a:xfrm>
            <a:off x="7938700" y="2567012"/>
            <a:ext cx="1710000" cy="906000"/>
          </a:xfrm>
          <a:prstGeom prst="rect">
            <a:avLst/>
          </a:prstGeom>
          <a:noFill/>
          <a:ln>
            <a:noFill/>
          </a:ln>
        </p:spPr>
        <p:txBody>
          <a:bodyPr spcFirstLastPara="1" wrap="square" lIns="121900" tIns="121900" rIns="121900" bIns="121900" anchor="t" anchorCtr="0">
            <a:noAutofit/>
          </a:bodyPr>
          <a:lstStyle/>
          <a:p>
            <a:pPr marL="0" indent="0" algn="ctr">
              <a:buClr>
                <a:schemeClr val="dk1"/>
              </a:buClr>
              <a:buSzPts val="1100"/>
              <a:buNone/>
            </a:pPr>
            <a:r>
              <a:rPr lang="en-US" sz="1333" dirty="0">
                <a:solidFill>
                  <a:srgbClr val="434343"/>
                </a:solidFill>
                <a:latin typeface="Ubuntu"/>
                <a:ea typeface="Ubuntu"/>
                <a:cs typeface="Ubuntu"/>
                <a:sym typeface="Ubuntu"/>
              </a:rPr>
              <a:t>Previous owner is now the GRANTEE</a:t>
            </a:r>
          </a:p>
          <a:p>
            <a:pPr marL="0" indent="0" algn="ctr">
              <a:buClr>
                <a:schemeClr val="dk1"/>
              </a:buClr>
              <a:buSzPts val="1100"/>
              <a:buNone/>
            </a:pPr>
            <a:r>
              <a:rPr lang="en-US" sz="1333" dirty="0">
                <a:solidFill>
                  <a:srgbClr val="434343"/>
                </a:solidFill>
                <a:latin typeface="Ubuntu"/>
                <a:ea typeface="Ubuntu"/>
                <a:cs typeface="Ubuntu"/>
                <a:sym typeface="Ubuntu"/>
              </a:rPr>
              <a:t>There is a prior GRANTOR</a:t>
            </a:r>
          </a:p>
          <a:p>
            <a:pPr algn="ctr" defTabSz="1219170">
              <a:buClr>
                <a:srgbClr val="000000"/>
              </a:buClr>
            </a:pPr>
            <a:br>
              <a:rPr lang="es" sz="1333" kern="0" dirty="0">
                <a:solidFill>
                  <a:srgbClr val="434343"/>
                </a:solidFill>
                <a:latin typeface="Ubuntu"/>
                <a:ea typeface="Ubuntu"/>
                <a:cs typeface="Ubuntu"/>
                <a:sym typeface="Ubuntu"/>
              </a:rPr>
            </a:br>
            <a:endParaRPr sz="1333" kern="0" dirty="0">
              <a:solidFill>
                <a:srgbClr val="434343"/>
              </a:solidFill>
              <a:latin typeface="Ubuntu"/>
              <a:ea typeface="Ubuntu"/>
              <a:cs typeface="Ubuntu"/>
              <a:sym typeface="Ubuntu"/>
            </a:endParaRPr>
          </a:p>
        </p:txBody>
      </p:sp>
      <p:sp>
        <p:nvSpPr>
          <p:cNvPr id="701" name="Google Shape;701;p51"/>
          <p:cNvSpPr txBox="1"/>
          <p:nvPr/>
        </p:nvSpPr>
        <p:spPr>
          <a:xfrm>
            <a:off x="8053543" y="2033543"/>
            <a:ext cx="1515358" cy="450400"/>
          </a:xfrm>
          <a:prstGeom prst="rect">
            <a:avLst/>
          </a:prstGeom>
          <a:noFill/>
          <a:ln>
            <a:noFill/>
          </a:ln>
        </p:spPr>
        <p:txBody>
          <a:bodyPr spcFirstLastPara="1" wrap="square" lIns="121900" tIns="121900" rIns="121900" bIns="121900" anchor="t" anchorCtr="0">
            <a:noAutofit/>
          </a:bodyPr>
          <a:lstStyle/>
          <a:p>
            <a:pPr marL="0" indent="0" algn="ctr">
              <a:buNone/>
            </a:pPr>
            <a:r>
              <a:rPr lang="en-US" sz="1600" dirty="0">
                <a:solidFill>
                  <a:srgbClr val="434343"/>
                </a:solidFill>
                <a:latin typeface="Ubuntu Medium"/>
                <a:ea typeface="Ubuntu Medium"/>
                <a:cs typeface="Ubuntu Medium"/>
                <a:sym typeface="Ubuntu Medium"/>
              </a:rPr>
              <a:t>Previous Conveyance</a:t>
            </a:r>
          </a:p>
        </p:txBody>
      </p:sp>
      <p:sp>
        <p:nvSpPr>
          <p:cNvPr id="2" name="TextBox 1">
            <a:extLst>
              <a:ext uri="{FF2B5EF4-FFF2-40B4-BE49-F238E27FC236}">
                <a16:creationId xmlns:a16="http://schemas.microsoft.com/office/drawing/2014/main" id="{EFDD175A-8351-AE7E-2082-390EF17A30F9}"/>
              </a:ext>
            </a:extLst>
          </p:cNvPr>
          <p:cNvSpPr txBox="1"/>
          <p:nvPr/>
        </p:nvSpPr>
        <p:spPr>
          <a:xfrm>
            <a:off x="891682" y="3592333"/>
            <a:ext cx="1628311" cy="954107"/>
          </a:xfrm>
          <a:prstGeom prst="rect">
            <a:avLst/>
          </a:prstGeom>
          <a:noFill/>
        </p:spPr>
        <p:txBody>
          <a:bodyPr wrap="square" rtlCol="0">
            <a:spAutoFit/>
          </a:bodyPr>
          <a:lstStyle/>
          <a:p>
            <a:pPr algn="ctr"/>
            <a:r>
              <a:rPr lang="en-US" sz="2800" dirty="0">
                <a:latin typeface="Ubuntu" panose="020B0504030602030204" pitchFamily="34" charset="0"/>
              </a:rPr>
              <a:t>Present </a:t>
            </a:r>
          </a:p>
          <a:p>
            <a:pPr algn="ctr"/>
            <a:r>
              <a:rPr lang="en-US" sz="2800" dirty="0">
                <a:latin typeface="Ubuntu" panose="020B0504030602030204" pitchFamily="34" charset="0"/>
              </a:rPr>
              <a:t>Day</a:t>
            </a:r>
          </a:p>
        </p:txBody>
      </p:sp>
      <p:sp>
        <p:nvSpPr>
          <p:cNvPr id="3" name="TextBox 2">
            <a:extLst>
              <a:ext uri="{FF2B5EF4-FFF2-40B4-BE49-F238E27FC236}">
                <a16:creationId xmlns:a16="http://schemas.microsoft.com/office/drawing/2014/main" id="{5160FD81-E30C-1C8D-9FD0-2F418926AF64}"/>
              </a:ext>
            </a:extLst>
          </p:cNvPr>
          <p:cNvSpPr txBox="1"/>
          <p:nvPr/>
        </p:nvSpPr>
        <p:spPr>
          <a:xfrm>
            <a:off x="9903229" y="3376888"/>
            <a:ext cx="1563482" cy="1384995"/>
          </a:xfrm>
          <a:prstGeom prst="rect">
            <a:avLst/>
          </a:prstGeom>
          <a:noFill/>
        </p:spPr>
        <p:txBody>
          <a:bodyPr wrap="square" rtlCol="0">
            <a:spAutoFit/>
          </a:bodyPr>
          <a:lstStyle/>
          <a:p>
            <a:pPr algn="ctr"/>
            <a:r>
              <a:rPr lang="en-US" sz="2800" dirty="0">
                <a:latin typeface="Ubuntu" panose="020B0504030602030204" pitchFamily="34" charset="0"/>
              </a:rPr>
              <a:t>Earliest Land Record</a:t>
            </a:r>
          </a:p>
        </p:txBody>
      </p:sp>
      <p:pic>
        <p:nvPicPr>
          <p:cNvPr id="4" name="Picture 3">
            <a:extLst>
              <a:ext uri="{FF2B5EF4-FFF2-40B4-BE49-F238E27FC236}">
                <a16:creationId xmlns:a16="http://schemas.microsoft.com/office/drawing/2014/main" id="{1A8E2F54-D288-53FD-CE62-24D0884C7A1C}"/>
              </a:ext>
            </a:extLst>
          </p:cNvPr>
          <p:cNvPicPr>
            <a:picLocks noChangeAspect="1"/>
          </p:cNvPicPr>
          <p:nvPr/>
        </p:nvPicPr>
        <p:blipFill>
          <a:blip r:embed="rId3"/>
          <a:stretch>
            <a:fillRect/>
          </a:stretch>
        </p:blipFill>
        <p:spPr>
          <a:xfrm>
            <a:off x="9890303" y="712813"/>
            <a:ext cx="1469006" cy="1462477"/>
          </a:xfrm>
          <a:prstGeom prst="rect">
            <a:avLst/>
          </a:prstGeom>
        </p:spPr>
      </p:pic>
      <p:pic>
        <p:nvPicPr>
          <p:cNvPr id="6" name="Picture 5">
            <a:extLst>
              <a:ext uri="{FF2B5EF4-FFF2-40B4-BE49-F238E27FC236}">
                <a16:creationId xmlns:a16="http://schemas.microsoft.com/office/drawing/2014/main" id="{E5AB2762-1166-2796-5517-FB9ED17524D5}"/>
              </a:ext>
            </a:extLst>
          </p:cNvPr>
          <p:cNvPicPr>
            <a:picLocks noChangeAspect="1"/>
          </p:cNvPicPr>
          <p:nvPr/>
        </p:nvPicPr>
        <p:blipFill>
          <a:blip r:embed="rId4"/>
          <a:stretch>
            <a:fillRect/>
          </a:stretch>
        </p:blipFill>
        <p:spPr>
          <a:xfrm flipH="1">
            <a:off x="759288" y="4546440"/>
            <a:ext cx="1469263" cy="14631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248"/>
        <p:cNvGrpSpPr/>
        <p:nvPr/>
      </p:nvGrpSpPr>
      <p:grpSpPr>
        <a:xfrm>
          <a:off x="0" y="0"/>
          <a:ext cx="0" cy="0"/>
          <a:chOff x="0" y="0"/>
          <a:chExt cx="0" cy="0"/>
        </a:xfrm>
      </p:grpSpPr>
      <p:sp>
        <p:nvSpPr>
          <p:cNvPr id="249" name="Google Shape;249;p39"/>
          <p:cNvSpPr txBox="1">
            <a:spLocks noGrp="1"/>
          </p:cNvSpPr>
          <p:nvPr>
            <p:ph type="body" idx="1"/>
          </p:nvPr>
        </p:nvSpPr>
        <p:spPr>
          <a:xfrm>
            <a:off x="1275394" y="1619257"/>
            <a:ext cx="9641212" cy="4485809"/>
          </a:xfrm>
          <a:prstGeom prst="rect">
            <a:avLst/>
          </a:prstGeom>
        </p:spPr>
        <p:txBody>
          <a:bodyPr spcFirstLastPara="1" wrap="square" lIns="121900" tIns="121900" rIns="121900" bIns="121900" anchor="t" anchorCtr="0">
            <a:noAutofit/>
          </a:bodyPr>
          <a:lstStyle/>
          <a:p>
            <a:pPr marL="0" indent="0">
              <a:buNone/>
            </a:pPr>
            <a:r>
              <a:rPr lang="en-US" sz="2400" dirty="0">
                <a:solidFill>
                  <a:schemeClr val="accent5">
                    <a:lumMod val="50000"/>
                  </a:schemeClr>
                </a:solidFill>
                <a:latin typeface="Ubuntu" panose="020F0502020204030204" pitchFamily="34" charset="0"/>
              </a:rPr>
              <a:t>Where to Begin?</a:t>
            </a:r>
          </a:p>
          <a:p>
            <a:pPr marL="0" indent="0">
              <a:buNone/>
            </a:pPr>
            <a:endParaRPr lang="en-US" sz="1600" dirty="0">
              <a:solidFill>
                <a:schemeClr val="accent5">
                  <a:lumMod val="50000"/>
                </a:schemeClr>
              </a:solidFill>
              <a:latin typeface="Ubuntu" panose="020F0502020204030204" pitchFamily="34" charset="0"/>
            </a:endParaRP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Everything is part of the public record.</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Known covenant – research the surrounding neighborhood or other homes with the same developer.</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Use maps to begin – then research those developments.</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Finding names – use property cards or the town tax database.</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Browse volumes that contain documents in the relevant years.</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Go down the rabbit hole any way you can!  Some of this is intuitive.</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READ EVERYTHING after looking up the property.  The deed history of a home is the complete record, not just a snapshot.</a:t>
            </a:r>
          </a:p>
          <a:p>
            <a:pPr marL="380990" indent="-380990" algn="l">
              <a:buClr>
                <a:schemeClr val="accent5">
                  <a:lumMod val="75000"/>
                </a:schemeClr>
              </a:buClr>
              <a:buFont typeface="Wingdings" panose="05000000000000000000" pitchFamily="2" charset="2"/>
              <a:buChar char="q"/>
            </a:pPr>
            <a:r>
              <a:rPr lang="en-US" sz="2133" b="1" dirty="0">
                <a:solidFill>
                  <a:schemeClr val="accent5">
                    <a:lumMod val="75000"/>
                  </a:schemeClr>
                </a:solidFill>
              </a:rPr>
              <a:t>A covenant may be found “buried” in the document, or referred to in Schedule A.</a:t>
            </a:r>
          </a:p>
          <a:p>
            <a:pPr marL="380990" indent="-380990" algn="l"/>
            <a:endParaRPr sz="2400" b="1" dirty="0">
              <a:solidFill>
                <a:schemeClr val="accent6">
                  <a:lumMod val="50000"/>
                </a:schemeClr>
              </a:solidFill>
            </a:endParaRPr>
          </a:p>
        </p:txBody>
      </p:sp>
      <p:sp>
        <p:nvSpPr>
          <p:cNvPr id="250" name="Google Shape;250;p39"/>
          <p:cNvSpPr txBox="1">
            <a:spLocks noGrp="1"/>
          </p:cNvSpPr>
          <p:nvPr>
            <p:ph type="title"/>
          </p:nvPr>
        </p:nvSpPr>
        <p:spPr>
          <a:xfrm>
            <a:off x="0" y="288300"/>
            <a:ext cx="12192000" cy="1218400"/>
          </a:xfrm>
          <a:prstGeom prst="rect">
            <a:avLst/>
          </a:prstGeom>
        </p:spPr>
        <p:txBody>
          <a:bodyPr spcFirstLastPara="1" wrap="square" lIns="121900" tIns="121900" rIns="121900" bIns="121900" anchor="b" anchorCtr="0">
            <a:noAutofit/>
          </a:bodyPr>
          <a:lstStyle/>
          <a:p>
            <a:r>
              <a:rPr lang="es" sz="3200" dirty="0">
                <a:solidFill>
                  <a:schemeClr val="accent6">
                    <a:lumMod val="25000"/>
                  </a:schemeClr>
                </a:solidFill>
              </a:rPr>
              <a:t>Working With Physical Records</a:t>
            </a:r>
            <a:endParaRPr sz="3200" dirty="0">
              <a:solidFill>
                <a:schemeClr val="accent6">
                  <a:lumMod val="25000"/>
                </a:schemeClr>
              </a:solidFill>
            </a:endParaRPr>
          </a:p>
        </p:txBody>
      </p:sp>
      <p:pic>
        <p:nvPicPr>
          <p:cNvPr id="2" name="Picture 1">
            <a:extLst>
              <a:ext uri="{FF2B5EF4-FFF2-40B4-BE49-F238E27FC236}">
                <a16:creationId xmlns:a16="http://schemas.microsoft.com/office/drawing/2014/main" id="{3B5EEF6B-3B90-AB0A-35DD-BBD7544AFEF5}"/>
              </a:ext>
            </a:extLst>
          </p:cNvPr>
          <p:cNvPicPr>
            <a:picLocks noChangeAspect="1"/>
          </p:cNvPicPr>
          <p:nvPr/>
        </p:nvPicPr>
        <p:blipFill>
          <a:blip r:embed="rId3"/>
          <a:stretch>
            <a:fillRect/>
          </a:stretch>
        </p:blipFill>
        <p:spPr>
          <a:xfrm>
            <a:off x="9798011" y="705308"/>
            <a:ext cx="1622464" cy="1895475"/>
          </a:xfrm>
          <a:prstGeom prst="rect">
            <a:avLst/>
          </a:prstGeom>
        </p:spPr>
      </p:pic>
    </p:spTree>
    <p:extLst>
      <p:ext uri="{BB962C8B-B14F-4D97-AF65-F5344CB8AC3E}">
        <p14:creationId xmlns:p14="http://schemas.microsoft.com/office/powerpoint/2010/main" val="1370294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Shape 248"/>
        <p:cNvGrpSpPr/>
        <p:nvPr/>
      </p:nvGrpSpPr>
      <p:grpSpPr>
        <a:xfrm>
          <a:off x="0" y="0"/>
          <a:ext cx="0" cy="0"/>
          <a:chOff x="0" y="0"/>
          <a:chExt cx="0" cy="0"/>
        </a:xfrm>
      </p:grpSpPr>
      <p:sp>
        <p:nvSpPr>
          <p:cNvPr id="249" name="Google Shape;249;p39"/>
          <p:cNvSpPr txBox="1">
            <a:spLocks noGrp="1"/>
          </p:cNvSpPr>
          <p:nvPr>
            <p:ph type="body" idx="1"/>
          </p:nvPr>
        </p:nvSpPr>
        <p:spPr>
          <a:xfrm>
            <a:off x="1091610" y="1786122"/>
            <a:ext cx="10306601" cy="4287768"/>
          </a:xfrm>
          <a:prstGeom prst="rect">
            <a:avLst/>
          </a:prstGeom>
        </p:spPr>
        <p:txBody>
          <a:bodyPr spcFirstLastPara="1" wrap="square" lIns="121900" tIns="121900" rIns="121900" bIns="121900" anchor="t" anchorCtr="0">
            <a:noAutofit/>
          </a:bodyPr>
          <a:lstStyle/>
          <a:p>
            <a:pPr marL="0" indent="0">
              <a:buNone/>
            </a:pPr>
            <a:r>
              <a:rPr lang="en-US" sz="2400" dirty="0">
                <a:solidFill>
                  <a:schemeClr val="accent5">
                    <a:lumMod val="50000"/>
                  </a:schemeClr>
                </a:solidFill>
                <a:latin typeface="Ubuntu" panose="020F0502020204030204" pitchFamily="34" charset="0"/>
              </a:rPr>
              <a:t>Juggling the Tools of Online Covenant Research</a:t>
            </a:r>
          </a:p>
          <a:p>
            <a:pPr marL="0" indent="0">
              <a:buNone/>
            </a:pPr>
            <a:endParaRPr lang="en-US" sz="1600" dirty="0">
              <a:solidFill>
                <a:schemeClr val="accent5">
                  <a:lumMod val="50000"/>
                </a:schemeClr>
              </a:solidFill>
              <a:latin typeface="Ubuntu" panose="020F0502020204030204" pitchFamily="34" charset="0"/>
            </a:endParaRPr>
          </a:p>
          <a:p>
            <a:pPr marL="380990" indent="-380990" algn="l">
              <a:buClr>
                <a:schemeClr val="accent5">
                  <a:lumMod val="75000"/>
                </a:schemeClr>
              </a:buClr>
              <a:buFont typeface="Wingdings" panose="05000000000000000000" pitchFamily="2" charset="2"/>
              <a:buChar char="q"/>
            </a:pPr>
            <a:r>
              <a:rPr lang="en-US" sz="2400" b="1" dirty="0">
                <a:solidFill>
                  <a:schemeClr val="accent5">
                    <a:lumMod val="75000"/>
                  </a:schemeClr>
                </a:solidFill>
                <a:latin typeface="Ubuntu Light" panose="020B0304030602030204" pitchFamily="34" charset="0"/>
              </a:rPr>
              <a:t>Some towns have robust land records online.</a:t>
            </a:r>
          </a:p>
          <a:p>
            <a:pPr marL="380990" indent="-380990" algn="l">
              <a:buClr>
                <a:schemeClr val="accent6">
                  <a:lumMod val="50000"/>
                </a:schemeClr>
              </a:buClr>
              <a:buFont typeface="Wingdings" panose="05000000000000000000" pitchFamily="2" charset="2"/>
              <a:buChar char="q"/>
            </a:pPr>
            <a:r>
              <a:rPr lang="en-US" sz="2400" b="1" dirty="0">
                <a:solidFill>
                  <a:schemeClr val="accent5">
                    <a:lumMod val="75000"/>
                  </a:schemeClr>
                </a:solidFill>
                <a:latin typeface="Ubuntu Light" panose="020B0304030602030204" pitchFamily="34" charset="0"/>
              </a:rPr>
              <a:t>Open the Lands Records database for the town you are searching.</a:t>
            </a:r>
          </a:p>
          <a:p>
            <a:pPr marL="380990" indent="-380990" algn="l">
              <a:buClr>
                <a:schemeClr val="accent6">
                  <a:lumMod val="50000"/>
                </a:schemeClr>
              </a:buClr>
              <a:buFont typeface="Wingdings" panose="05000000000000000000" pitchFamily="2" charset="2"/>
              <a:buChar char="q"/>
            </a:pPr>
            <a:r>
              <a:rPr lang="en-US" sz="2400" b="1" dirty="0">
                <a:solidFill>
                  <a:schemeClr val="accent5">
                    <a:lumMod val="75000"/>
                  </a:schemeClr>
                </a:solidFill>
                <a:latin typeface="Ubuntu Light" panose="020B0304030602030204" pitchFamily="34" charset="0"/>
              </a:rPr>
              <a:t>Open the GIS map for the town you are searching. </a:t>
            </a:r>
          </a:p>
          <a:p>
            <a:pPr marL="380990" indent="-380990" algn="l">
              <a:buClr>
                <a:schemeClr val="accent6">
                  <a:lumMod val="50000"/>
                </a:schemeClr>
              </a:buClr>
              <a:buFont typeface="Wingdings" panose="05000000000000000000" pitchFamily="2" charset="2"/>
              <a:buChar char="q"/>
            </a:pPr>
            <a:r>
              <a:rPr lang="en-US" sz="2400" b="1" dirty="0">
                <a:solidFill>
                  <a:schemeClr val="accent5">
                    <a:lumMod val="75000"/>
                  </a:schemeClr>
                </a:solidFill>
                <a:latin typeface="Ubuntu Light" panose="020B0304030602030204" pitchFamily="34" charset="0"/>
              </a:rPr>
              <a:t>Click on a neighborhood and plot.  Open the property card in a separate window.  Search the volumes and pages listed on the card.</a:t>
            </a:r>
          </a:p>
          <a:p>
            <a:pPr marL="0" indent="0" algn="l">
              <a:buClr>
                <a:schemeClr val="accent6">
                  <a:lumMod val="50000"/>
                </a:schemeClr>
              </a:buClr>
              <a:buNone/>
            </a:pPr>
            <a:endParaRPr lang="en-US" sz="1600" b="1" dirty="0">
              <a:solidFill>
                <a:schemeClr val="accent5">
                  <a:lumMod val="75000"/>
                </a:schemeClr>
              </a:solidFill>
              <a:latin typeface="Ubuntu Light" panose="020B0304030602030204" pitchFamily="34" charset="0"/>
            </a:endParaRPr>
          </a:p>
          <a:p>
            <a:pPr marL="990575" lvl="1" indent="-380990" algn="l">
              <a:buClr>
                <a:schemeClr val="accent6">
                  <a:lumMod val="50000"/>
                </a:schemeClr>
              </a:buClr>
              <a:buFont typeface="Wingdings" panose="05000000000000000000" pitchFamily="2" charset="2"/>
              <a:buChar char="q"/>
            </a:pPr>
            <a:r>
              <a:rPr lang="en-US" sz="2133" b="1" dirty="0">
                <a:solidFill>
                  <a:schemeClr val="accent5">
                    <a:lumMod val="75000"/>
                  </a:schemeClr>
                </a:solidFill>
                <a:latin typeface="Ubuntu Light" panose="020B0304030602030204" pitchFamily="34" charset="0"/>
              </a:rPr>
              <a:t>Be aware of private transactions; more research is needed</a:t>
            </a:r>
          </a:p>
          <a:p>
            <a:pPr marL="990575" lvl="1" indent="-380990" algn="l">
              <a:buClr>
                <a:schemeClr val="accent6">
                  <a:lumMod val="50000"/>
                </a:schemeClr>
              </a:buClr>
              <a:buFont typeface="Wingdings" panose="05000000000000000000" pitchFamily="2" charset="2"/>
              <a:buChar char="q"/>
            </a:pPr>
            <a:r>
              <a:rPr lang="en-US" sz="2133" b="1" dirty="0">
                <a:solidFill>
                  <a:schemeClr val="accent5">
                    <a:lumMod val="75000"/>
                  </a:schemeClr>
                </a:solidFill>
                <a:latin typeface="Ubuntu Light" panose="020B0304030602030204" pitchFamily="34" charset="0"/>
              </a:rPr>
              <a:t>Quit claim deeds are often incomplete; more research is needed</a:t>
            </a:r>
          </a:p>
          <a:p>
            <a:pPr marL="990575" lvl="1" indent="-380990" algn="l">
              <a:buClr>
                <a:schemeClr val="accent6">
                  <a:lumMod val="50000"/>
                </a:schemeClr>
              </a:buClr>
              <a:buFont typeface="Wingdings" panose="05000000000000000000" pitchFamily="2" charset="2"/>
              <a:buChar char="q"/>
            </a:pPr>
            <a:r>
              <a:rPr lang="en-US" sz="2133" b="1" dirty="0">
                <a:solidFill>
                  <a:schemeClr val="accent5">
                    <a:lumMod val="75000"/>
                  </a:schemeClr>
                </a:solidFill>
                <a:latin typeface="Ubuntu Light" panose="020B0304030602030204" pitchFamily="34" charset="0"/>
              </a:rPr>
              <a:t>Other conveyances (inheritances, gifts, recorded on statutory forms, etc.)</a:t>
            </a:r>
          </a:p>
          <a:p>
            <a:pPr marL="990575" lvl="1" indent="-380990" algn="l">
              <a:buClr>
                <a:schemeClr val="accent6">
                  <a:lumMod val="50000"/>
                </a:schemeClr>
              </a:buClr>
              <a:buFont typeface="Wingdings" panose="05000000000000000000" pitchFamily="2" charset="2"/>
              <a:buChar char="q"/>
            </a:pPr>
            <a:r>
              <a:rPr lang="en-US" sz="2133" b="1" dirty="0">
                <a:solidFill>
                  <a:schemeClr val="accent5">
                    <a:lumMod val="75000"/>
                  </a:schemeClr>
                </a:solidFill>
                <a:latin typeface="Ubuntu Light" panose="020B0304030602030204" pitchFamily="34" charset="0"/>
              </a:rPr>
              <a:t>Some property cards have a fuller record of conveyances and recordings</a:t>
            </a:r>
          </a:p>
          <a:p>
            <a:pPr marL="0" indent="0" algn="l">
              <a:buNone/>
            </a:pPr>
            <a:endParaRPr sz="2400" dirty="0">
              <a:solidFill>
                <a:schemeClr val="accent5">
                  <a:lumMod val="50000"/>
                </a:schemeClr>
              </a:solidFill>
              <a:latin typeface="Ubuntu" panose="020F0502020204030204" pitchFamily="34" charset="0"/>
            </a:endParaRPr>
          </a:p>
        </p:txBody>
      </p:sp>
      <p:sp>
        <p:nvSpPr>
          <p:cNvPr id="250" name="Google Shape;250;p39"/>
          <p:cNvSpPr txBox="1">
            <a:spLocks noGrp="1"/>
          </p:cNvSpPr>
          <p:nvPr>
            <p:ph type="title"/>
          </p:nvPr>
        </p:nvSpPr>
        <p:spPr>
          <a:xfrm>
            <a:off x="0" y="288300"/>
            <a:ext cx="12192000" cy="1218400"/>
          </a:xfrm>
          <a:prstGeom prst="rect">
            <a:avLst/>
          </a:prstGeom>
        </p:spPr>
        <p:txBody>
          <a:bodyPr spcFirstLastPara="1" wrap="square" lIns="121900" tIns="121900" rIns="121900" bIns="121900" anchor="b" anchorCtr="0">
            <a:noAutofit/>
          </a:bodyPr>
          <a:lstStyle/>
          <a:p>
            <a:r>
              <a:rPr lang="es" sz="3200" dirty="0">
                <a:solidFill>
                  <a:schemeClr val="accent6">
                    <a:lumMod val="25000"/>
                  </a:schemeClr>
                </a:solidFill>
              </a:rPr>
              <a:t>Working Online</a:t>
            </a:r>
            <a:endParaRPr sz="3200" dirty="0">
              <a:solidFill>
                <a:schemeClr val="accent6">
                  <a:lumMod val="25000"/>
                </a:schemeClr>
              </a:solidFill>
            </a:endParaRPr>
          </a:p>
        </p:txBody>
      </p:sp>
      <p:pic>
        <p:nvPicPr>
          <p:cNvPr id="3" name="Picture 2">
            <a:extLst>
              <a:ext uri="{FF2B5EF4-FFF2-40B4-BE49-F238E27FC236}">
                <a16:creationId xmlns:a16="http://schemas.microsoft.com/office/drawing/2014/main" id="{E6BA8AEC-7A8E-D414-7DBB-B160E388C732}"/>
              </a:ext>
            </a:extLst>
          </p:cNvPr>
          <p:cNvPicPr>
            <a:picLocks noChangeAspect="1"/>
          </p:cNvPicPr>
          <p:nvPr/>
        </p:nvPicPr>
        <p:blipFill>
          <a:blip r:embed="rId3"/>
          <a:stretch>
            <a:fillRect/>
          </a:stretch>
        </p:blipFill>
        <p:spPr>
          <a:xfrm>
            <a:off x="695325" y="556622"/>
            <a:ext cx="1938678" cy="17579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C562A4-6527-B302-EF1A-031CE3442099}"/>
              </a:ext>
            </a:extLst>
          </p:cNvPr>
          <p:cNvPicPr>
            <a:picLocks noChangeAspect="1"/>
          </p:cNvPicPr>
          <p:nvPr/>
        </p:nvPicPr>
        <p:blipFill>
          <a:blip r:embed="rId3">
            <a:alphaModFix amt="35000"/>
          </a:blip>
          <a:stretch>
            <a:fillRect/>
          </a:stretch>
        </p:blipFill>
        <p:spPr>
          <a:xfrm>
            <a:off x="7738590" y="1026963"/>
            <a:ext cx="3350416" cy="2423975"/>
          </a:xfrm>
          <a:prstGeom prst="rect">
            <a:avLst/>
          </a:prstGeom>
        </p:spPr>
      </p:pic>
      <p:sp>
        <p:nvSpPr>
          <p:cNvPr id="2" name="Title 1">
            <a:extLst>
              <a:ext uri="{FF2B5EF4-FFF2-40B4-BE49-F238E27FC236}">
                <a16:creationId xmlns:a16="http://schemas.microsoft.com/office/drawing/2014/main" id="{77990F49-C36D-28B9-F6C3-5B14A6C63C7F}"/>
              </a:ext>
            </a:extLst>
          </p:cNvPr>
          <p:cNvSpPr>
            <a:spLocks noGrp="1"/>
          </p:cNvSpPr>
          <p:nvPr>
            <p:ph type="title"/>
          </p:nvPr>
        </p:nvSpPr>
        <p:spPr>
          <a:xfrm>
            <a:off x="3348868" y="756600"/>
            <a:ext cx="4519613" cy="678025"/>
          </a:xfrm>
        </p:spPr>
        <p:txBody>
          <a:bodyPr/>
          <a:lstStyle/>
          <a:p>
            <a:r>
              <a:rPr lang="en-US" dirty="0"/>
              <a:t>68 </a:t>
            </a:r>
            <a:r>
              <a:rPr lang="en-US" dirty="0" err="1"/>
              <a:t>Wepawaug</a:t>
            </a:r>
            <a:r>
              <a:rPr lang="en-US" dirty="0"/>
              <a:t> Rd.</a:t>
            </a:r>
          </a:p>
        </p:txBody>
      </p:sp>
      <p:pic>
        <p:nvPicPr>
          <p:cNvPr id="4" name="Picture 3">
            <a:extLst>
              <a:ext uri="{FF2B5EF4-FFF2-40B4-BE49-F238E27FC236}">
                <a16:creationId xmlns:a16="http://schemas.microsoft.com/office/drawing/2014/main" id="{9079E53E-72D9-B435-3962-4B8B11EE4AB9}"/>
              </a:ext>
            </a:extLst>
          </p:cNvPr>
          <p:cNvPicPr>
            <a:picLocks noChangeAspect="1"/>
          </p:cNvPicPr>
          <p:nvPr/>
        </p:nvPicPr>
        <p:blipFill>
          <a:blip r:embed="rId4"/>
          <a:stretch>
            <a:fillRect/>
          </a:stretch>
        </p:blipFill>
        <p:spPr>
          <a:xfrm>
            <a:off x="742950" y="1557337"/>
            <a:ext cx="2943227" cy="1962151"/>
          </a:xfrm>
          <a:prstGeom prst="rect">
            <a:avLst/>
          </a:prstGeom>
        </p:spPr>
      </p:pic>
      <p:pic>
        <p:nvPicPr>
          <p:cNvPr id="6" name="Picture 5">
            <a:extLst>
              <a:ext uri="{FF2B5EF4-FFF2-40B4-BE49-F238E27FC236}">
                <a16:creationId xmlns:a16="http://schemas.microsoft.com/office/drawing/2014/main" id="{30FD4D0A-0644-BA02-CB08-0BCEEDEB528C}"/>
              </a:ext>
            </a:extLst>
          </p:cNvPr>
          <p:cNvPicPr>
            <a:picLocks noChangeAspect="1"/>
          </p:cNvPicPr>
          <p:nvPr/>
        </p:nvPicPr>
        <p:blipFill>
          <a:blip r:embed="rId5"/>
          <a:stretch>
            <a:fillRect/>
          </a:stretch>
        </p:blipFill>
        <p:spPr>
          <a:xfrm>
            <a:off x="4160765" y="1766888"/>
            <a:ext cx="3350417" cy="2233611"/>
          </a:xfrm>
          <a:prstGeom prst="rect">
            <a:avLst/>
          </a:prstGeom>
        </p:spPr>
      </p:pic>
      <p:pic>
        <p:nvPicPr>
          <p:cNvPr id="7" name="Picture 6">
            <a:extLst>
              <a:ext uri="{FF2B5EF4-FFF2-40B4-BE49-F238E27FC236}">
                <a16:creationId xmlns:a16="http://schemas.microsoft.com/office/drawing/2014/main" id="{145FD1E9-6FCB-B962-C1A5-0E5CDF420279}"/>
              </a:ext>
            </a:extLst>
          </p:cNvPr>
          <p:cNvPicPr>
            <a:picLocks noChangeAspect="1"/>
          </p:cNvPicPr>
          <p:nvPr/>
        </p:nvPicPr>
        <p:blipFill>
          <a:blip r:embed="rId6"/>
          <a:stretch>
            <a:fillRect/>
          </a:stretch>
        </p:blipFill>
        <p:spPr>
          <a:xfrm>
            <a:off x="6645129" y="2690337"/>
            <a:ext cx="4711050" cy="3140700"/>
          </a:xfrm>
          <a:prstGeom prst="rect">
            <a:avLst/>
          </a:prstGeom>
        </p:spPr>
      </p:pic>
      <p:pic>
        <p:nvPicPr>
          <p:cNvPr id="5" name="Picture 4">
            <a:extLst>
              <a:ext uri="{FF2B5EF4-FFF2-40B4-BE49-F238E27FC236}">
                <a16:creationId xmlns:a16="http://schemas.microsoft.com/office/drawing/2014/main" id="{9D59557F-F1D5-7D5F-D3B5-99D7C76F528A}"/>
              </a:ext>
            </a:extLst>
          </p:cNvPr>
          <p:cNvPicPr>
            <a:picLocks noChangeAspect="1"/>
          </p:cNvPicPr>
          <p:nvPr/>
        </p:nvPicPr>
        <p:blipFill>
          <a:blip r:embed="rId7"/>
          <a:stretch>
            <a:fillRect/>
          </a:stretch>
        </p:blipFill>
        <p:spPr>
          <a:xfrm>
            <a:off x="1910375" y="3450938"/>
            <a:ext cx="3693318" cy="2462212"/>
          </a:xfrm>
          <a:prstGeom prst="rect">
            <a:avLst/>
          </a:prstGeom>
        </p:spPr>
      </p:pic>
    </p:spTree>
    <p:extLst>
      <p:ext uri="{BB962C8B-B14F-4D97-AF65-F5344CB8AC3E}">
        <p14:creationId xmlns:p14="http://schemas.microsoft.com/office/powerpoint/2010/main" val="2099584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5256B-2C10-2ED6-7DAB-588F3DEC7177}"/>
              </a:ext>
            </a:extLst>
          </p:cNvPr>
          <p:cNvSpPr>
            <a:spLocks noGrp="1"/>
          </p:cNvSpPr>
          <p:nvPr>
            <p:ph type="title"/>
          </p:nvPr>
        </p:nvSpPr>
        <p:spPr/>
        <p:txBody>
          <a:bodyPr/>
          <a:lstStyle/>
          <a:p>
            <a:r>
              <a:rPr lang="en-US" dirty="0"/>
              <a:t>68 </a:t>
            </a:r>
            <a:r>
              <a:rPr lang="en-US" dirty="0" err="1"/>
              <a:t>Wepawaug</a:t>
            </a:r>
            <a:r>
              <a:rPr lang="en-US" dirty="0"/>
              <a:t> Rd.</a:t>
            </a:r>
          </a:p>
        </p:txBody>
      </p:sp>
      <p:pic>
        <p:nvPicPr>
          <p:cNvPr id="4" name="Picture 3">
            <a:extLst>
              <a:ext uri="{FF2B5EF4-FFF2-40B4-BE49-F238E27FC236}">
                <a16:creationId xmlns:a16="http://schemas.microsoft.com/office/drawing/2014/main" id="{3FD64CE2-FB8D-3491-3008-32AF881E75FD}"/>
              </a:ext>
            </a:extLst>
          </p:cNvPr>
          <p:cNvPicPr>
            <a:picLocks noChangeAspect="1"/>
          </p:cNvPicPr>
          <p:nvPr/>
        </p:nvPicPr>
        <p:blipFill>
          <a:blip r:embed="rId3"/>
          <a:stretch>
            <a:fillRect/>
          </a:stretch>
        </p:blipFill>
        <p:spPr>
          <a:xfrm>
            <a:off x="1204913" y="2263745"/>
            <a:ext cx="4547380" cy="3729037"/>
          </a:xfrm>
          <a:prstGeom prst="rect">
            <a:avLst/>
          </a:prstGeom>
        </p:spPr>
      </p:pic>
      <p:pic>
        <p:nvPicPr>
          <p:cNvPr id="5" name="Picture 4">
            <a:extLst>
              <a:ext uri="{FF2B5EF4-FFF2-40B4-BE49-F238E27FC236}">
                <a16:creationId xmlns:a16="http://schemas.microsoft.com/office/drawing/2014/main" id="{EB18CCEF-D81E-BD76-2803-25789ABFCAA4}"/>
              </a:ext>
            </a:extLst>
          </p:cNvPr>
          <p:cNvPicPr>
            <a:picLocks noChangeAspect="1"/>
          </p:cNvPicPr>
          <p:nvPr/>
        </p:nvPicPr>
        <p:blipFill>
          <a:blip r:embed="rId4"/>
          <a:stretch>
            <a:fillRect/>
          </a:stretch>
        </p:blipFill>
        <p:spPr>
          <a:xfrm>
            <a:off x="6289484" y="1821025"/>
            <a:ext cx="4830953" cy="4118518"/>
          </a:xfrm>
          <a:prstGeom prst="rect">
            <a:avLst/>
          </a:prstGeom>
        </p:spPr>
      </p:pic>
      <p:pic>
        <p:nvPicPr>
          <p:cNvPr id="3" name="Picture 2">
            <a:extLst>
              <a:ext uri="{FF2B5EF4-FFF2-40B4-BE49-F238E27FC236}">
                <a16:creationId xmlns:a16="http://schemas.microsoft.com/office/drawing/2014/main" id="{7D0F6793-2DB5-7B3F-D22A-E848BF759D14}"/>
              </a:ext>
            </a:extLst>
          </p:cNvPr>
          <p:cNvPicPr>
            <a:picLocks noChangeAspect="1"/>
          </p:cNvPicPr>
          <p:nvPr/>
        </p:nvPicPr>
        <p:blipFill>
          <a:blip r:embed="rId5"/>
          <a:stretch>
            <a:fillRect/>
          </a:stretch>
        </p:blipFill>
        <p:spPr>
          <a:xfrm>
            <a:off x="811820" y="741392"/>
            <a:ext cx="2190481" cy="1673195"/>
          </a:xfrm>
          <a:prstGeom prst="rect">
            <a:avLst/>
          </a:prstGeom>
        </p:spPr>
      </p:pic>
      <p:pic>
        <p:nvPicPr>
          <p:cNvPr id="8" name="Graphic 7" descr="Arrow Down with solid fill">
            <a:extLst>
              <a:ext uri="{FF2B5EF4-FFF2-40B4-BE49-F238E27FC236}">
                <a16:creationId xmlns:a16="http://schemas.microsoft.com/office/drawing/2014/main" id="{F1C47F77-4967-E518-CC66-5ED9F8D6010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7906244">
            <a:off x="5726701" y="3122021"/>
            <a:ext cx="914400" cy="2249008"/>
          </a:xfrm>
          <a:prstGeom prst="rect">
            <a:avLst/>
          </a:prstGeom>
        </p:spPr>
      </p:pic>
      <p:sp>
        <p:nvSpPr>
          <p:cNvPr id="6" name="TextBox 5">
            <a:extLst>
              <a:ext uri="{FF2B5EF4-FFF2-40B4-BE49-F238E27FC236}">
                <a16:creationId xmlns:a16="http://schemas.microsoft.com/office/drawing/2014/main" id="{65B797A6-DC97-5305-8E51-25303D283E8C}"/>
              </a:ext>
            </a:extLst>
          </p:cNvPr>
          <p:cNvSpPr txBox="1"/>
          <p:nvPr/>
        </p:nvSpPr>
        <p:spPr>
          <a:xfrm>
            <a:off x="3876675" y="2297082"/>
            <a:ext cx="1809750" cy="369332"/>
          </a:xfrm>
          <a:prstGeom prst="rect">
            <a:avLst/>
          </a:prstGeom>
          <a:noFill/>
        </p:spPr>
        <p:txBody>
          <a:bodyPr wrap="square" rtlCol="0">
            <a:spAutoFit/>
          </a:bodyPr>
          <a:lstStyle/>
          <a:p>
            <a:r>
              <a:rPr lang="en-US" dirty="0"/>
              <a:t>Vol.762 Pg. 255</a:t>
            </a:r>
          </a:p>
        </p:txBody>
      </p:sp>
    </p:spTree>
    <p:extLst>
      <p:ext uri="{BB962C8B-B14F-4D97-AF65-F5344CB8AC3E}">
        <p14:creationId xmlns:p14="http://schemas.microsoft.com/office/powerpoint/2010/main" val="1629092826"/>
      </p:ext>
    </p:extLst>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inimal Charm">
  <a:themeElements>
    <a:clrScheme name="Simple Light">
      <a:dk1>
        <a:srgbClr val="434343"/>
      </a:dk1>
      <a:lt1>
        <a:srgbClr val="FFFFFF"/>
      </a:lt1>
      <a:dk2>
        <a:srgbClr val="666666"/>
      </a:dk2>
      <a:lt2>
        <a:srgbClr val="999999"/>
      </a:lt2>
      <a:accent1>
        <a:srgbClr val="81ECEC"/>
      </a:accent1>
      <a:accent2>
        <a:srgbClr val="C0FFFC"/>
      </a:accent2>
      <a:accent3>
        <a:srgbClr val="0FB9B1"/>
      </a:accent3>
      <a:accent4>
        <a:srgbClr val="1E8A82"/>
      </a:accent4>
      <a:accent5>
        <a:srgbClr val="2BC7C7"/>
      </a:accent5>
      <a:accent6>
        <a:srgbClr val="B7ECE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4936</TotalTime>
  <Words>1320</Words>
  <Application>Microsoft Office PowerPoint</Application>
  <PresentationFormat>Widescreen</PresentationFormat>
  <Paragraphs>208</Paragraphs>
  <Slides>18</Slides>
  <Notes>17</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18</vt:i4>
      </vt:variant>
    </vt:vector>
  </HeadingPairs>
  <TitlesOfParts>
    <vt:vector size="32" baseType="lpstr">
      <vt:lpstr>Aptos</vt:lpstr>
      <vt:lpstr>Arial</vt:lpstr>
      <vt:lpstr>Arvo</vt:lpstr>
      <vt:lpstr>Bodoni</vt:lpstr>
      <vt:lpstr>IBM Plex Serif Medium</vt:lpstr>
      <vt:lpstr>Montserrat ExtraLight</vt:lpstr>
      <vt:lpstr>Montserrat Light</vt:lpstr>
      <vt:lpstr>Ubuntu</vt:lpstr>
      <vt:lpstr>Ubuntu Light</vt:lpstr>
      <vt:lpstr>Ubuntu Medium</vt:lpstr>
      <vt:lpstr>Wingdings</vt:lpstr>
      <vt:lpstr>Minimal Charm</vt:lpstr>
      <vt:lpstr>1_Minimal Charm</vt:lpstr>
      <vt:lpstr>Simple Light</vt:lpstr>
      <vt:lpstr>Two Public Histories of Housing Discrimination in Connecticut</vt:lpstr>
      <vt:lpstr>Two Public Histories of Housing in Connecticut</vt:lpstr>
      <vt:lpstr>These Connecticut homes have something in common…</vt:lpstr>
      <vt:lpstr>Reading Connecticut Land Records</vt:lpstr>
      <vt:lpstr>A Typical Homeowner Deed Search Tracing the Land Record Back in Time</vt:lpstr>
      <vt:lpstr>Working With Physical Records</vt:lpstr>
      <vt:lpstr>Working Online</vt:lpstr>
      <vt:lpstr>68 Wepawaug Rd.</vt:lpstr>
      <vt:lpstr>68 Wepawaug Rd.</vt:lpstr>
      <vt:lpstr>68 Wepawaug Rd.</vt:lpstr>
      <vt:lpstr>Tips and Tidbits</vt:lpstr>
      <vt:lpstr>Legal Background</vt:lpstr>
      <vt:lpstr>Shelley v. Kraemer (1948)</vt:lpstr>
      <vt:lpstr>Land records still contain thousands of race-based covenants</vt:lpstr>
      <vt:lpstr>States Respond With Legislation</vt:lpstr>
      <vt:lpstr>Connecticut Public Act §21-173</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June Gold</dc:creator>
  <cp:lastModifiedBy>June Gold</cp:lastModifiedBy>
  <cp:revision>2</cp:revision>
  <dcterms:created xsi:type="dcterms:W3CDTF">2024-05-24T20:09:05Z</dcterms:created>
  <dcterms:modified xsi:type="dcterms:W3CDTF">2024-05-31T17:46:30Z</dcterms:modified>
</cp:coreProperties>
</file>